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2"/>
  </p:notesMasterIdLst>
  <p:sldIdLst>
    <p:sldId id="256" r:id="rId5"/>
    <p:sldId id="279" r:id="rId6"/>
    <p:sldId id="281" r:id="rId7"/>
    <p:sldId id="257" r:id="rId8"/>
    <p:sldId id="283" r:id="rId9"/>
    <p:sldId id="284" r:id="rId10"/>
    <p:sldId id="276" r:id="rId11"/>
  </p:sldIdLst>
  <p:sldSz cx="20104100" cy="11309350"/>
  <p:notesSz cx="9926638" cy="6797675"/>
  <p:embeddedFontLst>
    <p:embeddedFont>
      <p:font typeface="Bahnschrift SemiBold SemiConden" panose="020B0502040204020203" pitchFamily="34" charset="0"/>
      <p:bold r:id="rId13"/>
    </p:embeddedFont>
    <p:embeddedFont>
      <p:font typeface="Brandon Grotesque Black" panose="020B0A03020203060202" charset="0"/>
      <p:regular r:id="rId14"/>
      <p:italic r:id="rId15"/>
    </p:embeddedFont>
    <p:embeddedFont>
      <p:font typeface="Brandon Grotesque Light" panose="020B0303020203060202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B1A"/>
    <a:srgbClr val="0490CC"/>
    <a:srgbClr val="FF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4836C3-7E5E-4242-A3DC-DBA737F2C863}" v="37" dt="2021-10-20T13:25:31.56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690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22535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DFBAAF8E-86FF-4CDD-9433-1DB46321E600}" type="datetimeFigureOut">
              <a:rPr lang="it-IT" smtClean="0"/>
              <a:t>20/10/2021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2351" y="3270976"/>
            <a:ext cx="7941937" cy="2677467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22535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32F8A5A3-CE24-4E07-A927-E95095D534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37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chemeClr val="bg1"/>
                </a:solidFill>
                <a:latin typeface="Brandon Grotesque Regular"/>
                <a:cs typeface="Brandon Grotesque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Brandon Grotesque Bold"/>
                <a:cs typeface="Brandon Grotesqu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chemeClr val="bg1"/>
                </a:solidFill>
                <a:latin typeface="Brandon Grotesque Regular"/>
                <a:cs typeface="Brandon Grotesque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chemeClr val="bg1"/>
                </a:solidFill>
                <a:latin typeface="Brandon Grotesque Regular"/>
                <a:cs typeface="Brandon Grotesque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9E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4387" y="681142"/>
            <a:ext cx="7730490" cy="116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0" i="0">
                <a:solidFill>
                  <a:schemeClr val="bg1"/>
                </a:solidFill>
                <a:latin typeface="Brandon Grotesque Regular"/>
                <a:cs typeface="Brandon Grotesque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4387" y="2385131"/>
            <a:ext cx="18033365" cy="2711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Brandon Grotesque Bold"/>
                <a:cs typeface="Brandon Grotesqu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4" y="9412"/>
            <a:ext cx="20104100" cy="1130855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621584A-BEF7-445D-850B-B64E8B413520}"/>
              </a:ext>
            </a:extLst>
          </p:cNvPr>
          <p:cNvSpPr/>
          <p:nvPr/>
        </p:nvSpPr>
        <p:spPr>
          <a:xfrm>
            <a:off x="22535" y="-1"/>
            <a:ext cx="20104100" cy="1131796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bject 4"/>
          <p:cNvSpPr txBox="1"/>
          <p:nvPr/>
        </p:nvSpPr>
        <p:spPr>
          <a:xfrm>
            <a:off x="5357494" y="6647312"/>
            <a:ext cx="9770110" cy="10291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it-IT" sz="6600" b="1" dirty="0">
                <a:solidFill>
                  <a:schemeClr val="bg1"/>
                </a:solidFill>
                <a:latin typeface="Brandon Grotesque Light"/>
                <a:cs typeface="Brandon Grotesque Light"/>
              </a:rPr>
              <a:t>2017 - 2021</a:t>
            </a:r>
            <a:endParaRPr sz="6600" b="1" dirty="0">
              <a:solidFill>
                <a:schemeClr val="bg1"/>
              </a:solidFill>
              <a:latin typeface="Brandon Grotesque Light"/>
              <a:cs typeface="Brandon Grotesque Ligh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799" y="673022"/>
            <a:ext cx="4005652" cy="1257588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6059C692-65E8-4E96-9F2B-2A6FCAC1862A}"/>
              </a:ext>
            </a:extLst>
          </p:cNvPr>
          <p:cNvSpPr txBox="1"/>
          <p:nvPr/>
        </p:nvSpPr>
        <p:spPr>
          <a:xfrm>
            <a:off x="4184959" y="5191984"/>
            <a:ext cx="12115181" cy="1501052"/>
          </a:xfrm>
          <a:prstGeom prst="rect">
            <a:avLst/>
          </a:prstGeom>
          <a:solidFill>
            <a:srgbClr val="0490CC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it-IT" sz="9650" b="0" spc="10" dirty="0">
                <a:solidFill>
                  <a:srgbClr val="FFED00"/>
                </a:solidFill>
                <a:latin typeface="Brandon Grotesque Black"/>
                <a:cs typeface="Brandon Grotesque Black"/>
              </a:rPr>
              <a:t>Technology Transfer</a:t>
            </a:r>
            <a:endParaRPr sz="9650" dirty="0">
              <a:latin typeface="Brandon Grotesque Black"/>
              <a:cs typeface="Brandon Grotesque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4" y="9412"/>
            <a:ext cx="20104100" cy="1130855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4933DDD-FD81-4605-8E04-9308F7344B80}"/>
              </a:ext>
            </a:extLst>
          </p:cNvPr>
          <p:cNvSpPr/>
          <p:nvPr/>
        </p:nvSpPr>
        <p:spPr>
          <a:xfrm>
            <a:off x="20864" y="-1"/>
            <a:ext cx="20104100" cy="1131796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2C68E63-7487-4886-B543-8029E40BB384}"/>
              </a:ext>
            </a:extLst>
          </p:cNvPr>
          <p:cNvSpPr/>
          <p:nvPr/>
        </p:nvSpPr>
        <p:spPr>
          <a:xfrm>
            <a:off x="-1301750" y="1933298"/>
            <a:ext cx="10820400" cy="2031480"/>
          </a:xfrm>
          <a:prstGeom prst="rect">
            <a:avLst/>
          </a:prstGeom>
          <a:solidFill>
            <a:srgbClr val="049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bject 3"/>
          <p:cNvSpPr txBox="1"/>
          <p:nvPr/>
        </p:nvSpPr>
        <p:spPr>
          <a:xfrm>
            <a:off x="1622427" y="1917423"/>
            <a:ext cx="12115181" cy="2047355"/>
          </a:xfrm>
          <a:prstGeom prst="rect">
            <a:avLst/>
          </a:prstGeom>
          <a:solidFill>
            <a:srgbClr val="0490CC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it-IT" sz="4400" spc="10" dirty="0">
                <a:solidFill>
                  <a:schemeClr val="bg1"/>
                </a:solidFill>
                <a:latin typeface="Brandon Grotesque Black"/>
                <a:cs typeface="Brandon Grotesque Black"/>
              </a:rPr>
              <a:t>Il TTO è attore della terza missione dell’università. Lavora per creare impatto economico attraverso l’innovazione scientifica e tecnologica</a:t>
            </a:r>
            <a:endParaRPr lang="it-IT" sz="4400" dirty="0">
              <a:solidFill>
                <a:schemeClr val="bg1"/>
              </a:solidFill>
              <a:latin typeface="Brandon Grotesque Black"/>
              <a:cs typeface="Brandon Grotesque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8650" y="5854101"/>
            <a:ext cx="15718516" cy="29809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4800" b="1" dirty="0">
                <a:solidFill>
                  <a:schemeClr val="bg1"/>
                </a:solidFill>
                <a:latin typeface="Brandon Grotesque Light"/>
                <a:cs typeface="Brandon Grotesque Light"/>
              </a:rPr>
              <a:t>Il TTO supporta i ricercatori per:</a:t>
            </a:r>
            <a:br>
              <a:rPr lang="it-IT" sz="4800" b="1" dirty="0">
                <a:solidFill>
                  <a:schemeClr val="bg1"/>
                </a:solidFill>
                <a:latin typeface="Brandon Grotesque Light"/>
                <a:cs typeface="Brandon Grotesque Light"/>
              </a:rPr>
            </a:br>
            <a:r>
              <a:rPr lang="it-IT" sz="4800" b="1" dirty="0">
                <a:solidFill>
                  <a:srgbClr val="FFED00"/>
                </a:solidFill>
                <a:latin typeface="Bahnschrift SemiBold SemiConden" panose="020B0502040204020203" pitchFamily="34" charset="0"/>
                <a:cs typeface="Brandon Grotesque Light"/>
              </a:rPr>
              <a:t>-</a:t>
            </a:r>
            <a:r>
              <a:rPr lang="it-IT" sz="4800" b="1" dirty="0">
                <a:solidFill>
                  <a:schemeClr val="bg1"/>
                </a:solidFill>
                <a:latin typeface="Brandon Grotesque Light"/>
                <a:cs typeface="Brandon Grotesque Light"/>
              </a:rPr>
              <a:t> Depositare i brevetti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4800" b="1" dirty="0">
                <a:solidFill>
                  <a:srgbClr val="FFED00"/>
                </a:solidFill>
                <a:latin typeface="Bahnschrift SemiBold SemiConden" panose="020B0502040204020203" pitchFamily="34" charset="0"/>
                <a:cs typeface="Brandon Grotesque Light"/>
              </a:rPr>
              <a:t>-</a:t>
            </a:r>
            <a:r>
              <a:rPr lang="it-IT" sz="4800" b="1" dirty="0">
                <a:solidFill>
                  <a:schemeClr val="bg1"/>
                </a:solidFill>
                <a:latin typeface="Brandon Grotesque Light"/>
                <a:cs typeface="Brandon Grotesque Light"/>
              </a:rPr>
              <a:t> Aumentare i ricavi da vendita (o licenza) di brevetti</a:t>
            </a:r>
            <a:br>
              <a:rPr lang="it-IT" sz="4800" b="1" dirty="0">
                <a:solidFill>
                  <a:schemeClr val="bg1"/>
                </a:solidFill>
                <a:latin typeface="Brandon Grotesque Light"/>
                <a:cs typeface="Brandon Grotesque Light"/>
              </a:rPr>
            </a:br>
            <a:r>
              <a:rPr lang="it-IT" sz="4800" b="1" dirty="0">
                <a:solidFill>
                  <a:srgbClr val="FFED00"/>
                </a:solidFill>
                <a:latin typeface="Bahnschrift SemiBold SemiConden" panose="020B0502040204020203" pitchFamily="34" charset="0"/>
                <a:cs typeface="Brandon Grotesque Light"/>
              </a:rPr>
              <a:t>-</a:t>
            </a:r>
            <a:r>
              <a:rPr lang="it-IT" sz="4800" b="1" dirty="0">
                <a:solidFill>
                  <a:schemeClr val="bg1"/>
                </a:solidFill>
                <a:latin typeface="Brandon Grotesque Light"/>
                <a:cs typeface="Brandon Grotesque Light"/>
              </a:rPr>
              <a:t> Stipulare accordi con aziende su tematiche IP</a:t>
            </a:r>
            <a:endParaRPr sz="4800" b="1" dirty="0">
              <a:solidFill>
                <a:schemeClr val="bg1"/>
              </a:solidFill>
              <a:latin typeface="Brandon Grotesque Light"/>
              <a:cs typeface="Brandon Grotesque Ligh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799" y="673022"/>
            <a:ext cx="4005652" cy="1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16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B7870A3-C6B5-4C35-93DD-8CC3FE6C9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4" y="9412"/>
            <a:ext cx="20104100" cy="11308556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3B9E180-DA5C-4291-9ABB-8ECBCA1FBCA5}"/>
              </a:ext>
            </a:extLst>
          </p:cNvPr>
          <p:cNvSpPr/>
          <p:nvPr/>
        </p:nvSpPr>
        <p:spPr>
          <a:xfrm>
            <a:off x="20864" y="-1"/>
            <a:ext cx="20104100" cy="1131796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42B843B-C168-4ECC-8239-37355308B03D}"/>
              </a:ext>
            </a:extLst>
          </p:cNvPr>
          <p:cNvSpPr/>
          <p:nvPr/>
        </p:nvSpPr>
        <p:spPr>
          <a:xfrm>
            <a:off x="-1301750" y="556567"/>
            <a:ext cx="15718516" cy="1892578"/>
          </a:xfrm>
          <a:prstGeom prst="rect">
            <a:avLst/>
          </a:prstGeom>
          <a:solidFill>
            <a:srgbClr val="049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bject 3"/>
          <p:cNvSpPr txBox="1"/>
          <p:nvPr/>
        </p:nvSpPr>
        <p:spPr>
          <a:xfrm>
            <a:off x="1622427" y="853336"/>
            <a:ext cx="12468223" cy="144462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it-IT" sz="4800" spc="10" dirty="0">
                <a:solidFill>
                  <a:srgbClr val="FEEB1A"/>
                </a:solidFill>
                <a:latin typeface="Brandon Grotesque Black"/>
                <a:cs typeface="Brandon Grotesque Black"/>
              </a:rPr>
              <a:t>2020</a:t>
            </a:r>
            <a:r>
              <a:rPr lang="it-IT" sz="4800" spc="10" dirty="0">
                <a:solidFill>
                  <a:schemeClr val="bg1"/>
                </a:solidFill>
                <a:latin typeface="Brandon Grotesque Black"/>
                <a:cs typeface="Brandon Grotesque Black"/>
              </a:rPr>
              <a:t> | TECHNOLOGY TRANSFER MANAGER 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it-IT" sz="4400" spc="10" dirty="0">
                <a:solidFill>
                  <a:schemeClr val="bg1"/>
                </a:solidFill>
                <a:latin typeface="Brandon Grotesque Black"/>
                <a:cs typeface="Brandon Grotesque Black"/>
              </a:rPr>
              <a:t>Supporto dedicato a Dipartimenti </a:t>
            </a:r>
            <a:endParaRPr lang="it-IT" sz="4400" dirty="0">
              <a:solidFill>
                <a:schemeClr val="bg1"/>
              </a:solidFill>
              <a:latin typeface="Brandon Grotesque Black"/>
              <a:cs typeface="Brandon Grotesque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22426" y="4411845"/>
            <a:ext cx="17192623" cy="52610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4800" b="1" dirty="0">
                <a:solidFill>
                  <a:srgbClr val="FFED00"/>
                </a:solidFill>
                <a:latin typeface="Bahnschrift SemiBold SemiConden" panose="020B0502040204020203" pitchFamily="34" charset="0"/>
                <a:cs typeface="Brandon Grotesque Light"/>
              </a:rPr>
              <a:t>- </a:t>
            </a:r>
            <a:r>
              <a:rPr lang="it-IT" sz="4800" b="1" dirty="0">
                <a:solidFill>
                  <a:schemeClr val="bg1"/>
                </a:solidFill>
                <a:latin typeface="Brandon Grotesque Light"/>
                <a:cs typeface="Brandon Grotesque Light"/>
              </a:rPr>
              <a:t>Architettura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4800" b="1" dirty="0">
                <a:solidFill>
                  <a:srgbClr val="FFED00"/>
                </a:solidFill>
                <a:latin typeface="Bahnschrift SemiBold SemiConden" panose="020B0502040204020203" pitchFamily="34" charset="0"/>
                <a:cs typeface="Brandon Grotesque Light"/>
              </a:rPr>
              <a:t>- </a:t>
            </a:r>
            <a:r>
              <a:rPr lang="it-IT" sz="4800" b="1" dirty="0">
                <a:solidFill>
                  <a:schemeClr val="bg1"/>
                </a:solidFill>
                <a:latin typeface="Brandon Grotesque Light"/>
                <a:cs typeface="Brandon Grotesque Light"/>
              </a:rPr>
              <a:t>Design</a:t>
            </a:r>
            <a:endParaRPr lang="it-IT" sz="4800" b="1" dirty="0">
              <a:solidFill>
                <a:schemeClr val="bg1"/>
              </a:solidFill>
              <a:highlight>
                <a:srgbClr val="FFFF00"/>
              </a:highlight>
              <a:latin typeface="Brandon Grotesque Light"/>
              <a:cs typeface="Brandon Grotesque Light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4800" b="1" dirty="0">
                <a:solidFill>
                  <a:srgbClr val="FFED00"/>
                </a:solidFill>
                <a:latin typeface="Bahnschrift SemiBold SemiConden" panose="020B0502040204020203" pitchFamily="34" charset="0"/>
                <a:cs typeface="Brandon Grotesque Light"/>
              </a:rPr>
              <a:t>- </a:t>
            </a:r>
            <a:r>
              <a:rPr lang="it-IT" sz="4800" b="1" dirty="0">
                <a:solidFill>
                  <a:schemeClr val="bg1"/>
                </a:solidFill>
                <a:latin typeface="Brandon Grotesque Light"/>
                <a:cs typeface="Brandon Grotesque Light"/>
              </a:rPr>
              <a:t>Ing. Chimica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4800" b="1" dirty="0">
                <a:solidFill>
                  <a:srgbClr val="FFED00"/>
                </a:solidFill>
                <a:latin typeface="Bahnschrift SemiBold SemiConden" panose="020B0502040204020203" pitchFamily="34" charset="0"/>
                <a:cs typeface="Brandon Grotesque Light"/>
              </a:rPr>
              <a:t>- </a:t>
            </a:r>
            <a:r>
              <a:rPr lang="it-IT" sz="4800" b="1" dirty="0">
                <a:solidFill>
                  <a:schemeClr val="bg1"/>
                </a:solidFill>
                <a:latin typeface="Brandon Grotesque Light"/>
                <a:cs typeface="Brandon Grotesque Light"/>
              </a:rPr>
              <a:t>Ing. Meccanica e Civile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4800" b="1" dirty="0">
                <a:solidFill>
                  <a:srgbClr val="FFED00"/>
                </a:solidFill>
                <a:latin typeface="Bahnschrift SemiBold SemiConden" panose="020B0502040204020203" pitchFamily="34" charset="0"/>
                <a:cs typeface="Brandon Grotesque Light"/>
              </a:rPr>
              <a:t>- </a:t>
            </a:r>
            <a:r>
              <a:rPr lang="it-IT" sz="4800" b="1" dirty="0">
                <a:solidFill>
                  <a:schemeClr val="bg1"/>
                </a:solidFill>
                <a:latin typeface="Brandon Grotesque Light"/>
                <a:cs typeface="Brandon Grotesque Light"/>
              </a:rPr>
              <a:t>Ing. Elettronica, Elettrica, TLC, Informatica, Automazione e Fisica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4800" b="1" dirty="0">
                <a:solidFill>
                  <a:srgbClr val="FFED00"/>
                </a:solidFill>
                <a:latin typeface="Bahnschrift SemiBold SemiConden" panose="020B0502040204020203" pitchFamily="34" charset="0"/>
                <a:cs typeface="Brandon Grotesque Light"/>
              </a:rPr>
              <a:t>- </a:t>
            </a:r>
            <a:r>
              <a:rPr lang="it-IT" sz="4800" b="1" dirty="0">
                <a:solidFill>
                  <a:schemeClr val="bg1"/>
                </a:solidFill>
                <a:latin typeface="Brandon Grotesque Light"/>
                <a:cs typeface="Brandon Grotesque Light"/>
              </a:rPr>
              <a:t>Ing. Aerospaziale e Ing. Energetica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4800" b="1" dirty="0">
                <a:solidFill>
                  <a:srgbClr val="FFED00"/>
                </a:solidFill>
                <a:latin typeface="Bahnschrift SemiBold SemiConden" panose="020B0502040204020203" pitchFamily="34" charset="0"/>
                <a:cs typeface="Brandon Grotesque Light"/>
              </a:rPr>
              <a:t>- </a:t>
            </a:r>
            <a:r>
              <a:rPr lang="it-IT" sz="4800" b="1" dirty="0">
                <a:solidFill>
                  <a:schemeClr val="bg1"/>
                </a:solidFill>
                <a:latin typeface="Brandon Grotesque Light"/>
                <a:cs typeface="Brandon Grotesque Light"/>
              </a:rPr>
              <a:t>Ing. Gestionale e Matematica</a:t>
            </a:r>
            <a:endParaRPr sz="4800" b="1" dirty="0">
              <a:solidFill>
                <a:schemeClr val="bg1"/>
              </a:solidFill>
              <a:highlight>
                <a:srgbClr val="FFFF00"/>
              </a:highlight>
              <a:latin typeface="Brandon Grotesque Light"/>
              <a:cs typeface="Brandon Grotesque Ligh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799" y="673022"/>
            <a:ext cx="4005652" cy="1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10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persona, mano&#10;&#10;Descrizione generata automaticamente">
            <a:extLst>
              <a:ext uri="{FF2B5EF4-FFF2-40B4-BE49-F238E27FC236}">
                <a16:creationId xmlns:a16="http://schemas.microsoft.com/office/drawing/2014/main" id="{C1407C9E-ECDF-44C7-AE25-48CD8EF5A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5"/>
          <a:stretch/>
        </p:blipFill>
        <p:spPr>
          <a:xfrm>
            <a:off x="-253363" y="-746125"/>
            <a:ext cx="20610826" cy="1205547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8BC8431-E22D-4779-9FD5-98644991DCFD}"/>
              </a:ext>
            </a:extLst>
          </p:cNvPr>
          <p:cNvSpPr/>
          <p:nvPr/>
        </p:nvSpPr>
        <p:spPr>
          <a:xfrm>
            <a:off x="-615950" y="-898525"/>
            <a:ext cx="22098000" cy="12207875"/>
          </a:xfrm>
          <a:prstGeom prst="rect">
            <a:avLst/>
          </a:prstGeom>
          <a:solidFill>
            <a:srgbClr val="0490CC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511473F-62D9-46A2-AD1E-782042110CA3}"/>
              </a:ext>
            </a:extLst>
          </p:cNvPr>
          <p:cNvSpPr/>
          <p:nvPr/>
        </p:nvSpPr>
        <p:spPr>
          <a:xfrm>
            <a:off x="20864" y="0"/>
            <a:ext cx="20610826" cy="1130935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8BE38F7D-5E84-48CF-8EB6-BB4666D60E92}"/>
              </a:ext>
            </a:extLst>
          </p:cNvPr>
          <p:cNvSpPr/>
          <p:nvPr/>
        </p:nvSpPr>
        <p:spPr>
          <a:xfrm>
            <a:off x="14751986" y="5051424"/>
            <a:ext cx="3124200" cy="873125"/>
          </a:xfrm>
          <a:prstGeom prst="rect">
            <a:avLst/>
          </a:prstGeom>
          <a:solidFill>
            <a:srgbClr val="049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8" name="Immagine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799" y="673022"/>
            <a:ext cx="4005652" cy="1257588"/>
          </a:xfrm>
          <a:prstGeom prst="rect">
            <a:avLst/>
          </a:prstGeom>
        </p:spPr>
      </p:pic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9F3CD246-2E5F-4337-993D-73350F58E230}"/>
              </a:ext>
            </a:extLst>
          </p:cNvPr>
          <p:cNvSpPr txBox="1"/>
          <p:nvPr/>
        </p:nvSpPr>
        <p:spPr>
          <a:xfrm>
            <a:off x="12719050" y="5121275"/>
            <a:ext cx="71716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rgbClr val="FEEB1A"/>
                </a:solidFill>
                <a:latin typeface="Brandon Grotesque Black" panose="020B0A03020203060202" pitchFamily="34" charset="0"/>
              </a:rPr>
              <a:t>2017-2021</a:t>
            </a:r>
          </a:p>
          <a:p>
            <a:pPr algn="ctr"/>
            <a:endParaRPr lang="it-IT" sz="3600" dirty="0">
              <a:latin typeface="Brandon Grotesque Black" panose="020B0A03020203060202" pitchFamily="34" charset="0"/>
            </a:endParaRPr>
          </a:p>
          <a:p>
            <a:pPr algn="ctr"/>
            <a:r>
              <a:rPr lang="it-IT" sz="40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4.981.000€ </a:t>
            </a:r>
            <a:r>
              <a:rPr lang="it-IT" sz="4000" dirty="0">
                <a:solidFill>
                  <a:schemeClr val="bg1"/>
                </a:solidFill>
                <a:latin typeface="Brandon Grotesque Light" panose="020B0303020203060202" pitchFamily="34" charset="0"/>
              </a:rPr>
              <a:t>da Licenze e Cessioni</a:t>
            </a:r>
            <a:br>
              <a:rPr lang="it-IT" sz="4000" dirty="0">
                <a:solidFill>
                  <a:schemeClr val="bg1"/>
                </a:solidFill>
                <a:latin typeface="Brandon Grotesque Black" panose="020B0A03020203060202" pitchFamily="34" charset="0"/>
              </a:rPr>
            </a:br>
            <a:r>
              <a:rPr lang="it-IT" sz="40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427 </a:t>
            </a:r>
            <a:r>
              <a:rPr lang="it-IT" sz="4000" dirty="0" err="1">
                <a:solidFill>
                  <a:schemeClr val="bg1"/>
                </a:solidFill>
                <a:latin typeface="Brandon Grotesque Light" panose="020B0303020203060202" pitchFamily="34" charset="0"/>
              </a:rPr>
              <a:t>Patents</a:t>
            </a:r>
            <a:endParaRPr lang="it-IT" sz="4000" dirty="0">
              <a:solidFill>
                <a:schemeClr val="bg1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9C2BFB2C-E8B8-4388-89A0-C3C890EC13AB}"/>
              </a:ext>
            </a:extLst>
          </p:cNvPr>
          <p:cNvSpPr/>
          <p:nvPr/>
        </p:nvSpPr>
        <p:spPr>
          <a:xfrm>
            <a:off x="-1301750" y="556567"/>
            <a:ext cx="15718516" cy="1374042"/>
          </a:xfrm>
          <a:prstGeom prst="rect">
            <a:avLst/>
          </a:prstGeom>
          <a:solidFill>
            <a:srgbClr val="049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32CC4F80-40BB-4D19-8E3A-13FCE61E5C05}"/>
              </a:ext>
            </a:extLst>
          </p:cNvPr>
          <p:cNvSpPr txBox="1"/>
          <p:nvPr/>
        </p:nvSpPr>
        <p:spPr>
          <a:xfrm>
            <a:off x="1622427" y="853336"/>
            <a:ext cx="12468223" cy="84702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it-IT" sz="5400" spc="10" dirty="0">
                <a:solidFill>
                  <a:srgbClr val="FEEB1A"/>
                </a:solidFill>
                <a:latin typeface="Brandon Grotesque Black"/>
                <a:cs typeface="Brandon Grotesque Black"/>
              </a:rPr>
              <a:t>TREND DI VALORIZZAZIONE</a:t>
            </a:r>
            <a:endParaRPr lang="it-IT" sz="5400" dirty="0">
              <a:solidFill>
                <a:schemeClr val="bg1"/>
              </a:solidFill>
              <a:latin typeface="Brandon Grotesque Black"/>
              <a:cs typeface="Brandon Grotesque Black"/>
            </a:endParaRPr>
          </a:p>
        </p:txBody>
      </p:sp>
      <p:sp>
        <p:nvSpPr>
          <p:cNvPr id="46" name="object 4">
            <a:extLst>
              <a:ext uri="{FF2B5EF4-FFF2-40B4-BE49-F238E27FC236}">
                <a16:creationId xmlns:a16="http://schemas.microsoft.com/office/drawing/2014/main" id="{B8CE438F-926A-487B-8847-BCE928BD5FB9}"/>
              </a:ext>
            </a:extLst>
          </p:cNvPr>
          <p:cNvSpPr txBox="1"/>
          <p:nvPr/>
        </p:nvSpPr>
        <p:spPr>
          <a:xfrm>
            <a:off x="1622427" y="3242210"/>
            <a:ext cx="648335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3600" b="1" dirty="0">
                <a:solidFill>
                  <a:schemeClr val="bg1"/>
                </a:solidFill>
                <a:latin typeface="Brandon Grotesque Light" panose="020B0303020203060202" pitchFamily="34" charset="0"/>
                <a:cs typeface="Brandon Grotesque Light"/>
              </a:rPr>
              <a:t>Ricavi da licenze e cessioni</a:t>
            </a:r>
            <a:endParaRPr sz="3600" b="1" dirty="0">
              <a:solidFill>
                <a:schemeClr val="bg1"/>
              </a:solidFill>
              <a:highlight>
                <a:srgbClr val="FFFF00"/>
              </a:highlight>
              <a:latin typeface="Brandon Grotesque Light" panose="020B0303020203060202" pitchFamily="34" charset="0"/>
              <a:cs typeface="Brandon Grotesque Light"/>
            </a:endParaRPr>
          </a:p>
        </p:txBody>
      </p:sp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8FFFC2D8-E567-4C98-81E6-317B5D1E7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2427" y="4166236"/>
            <a:ext cx="10173363" cy="54230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magine 2" descr="Al via l’edizione 2020 di Switch2Product">
            <a:extLst>
              <a:ext uri="{FF2B5EF4-FFF2-40B4-BE49-F238E27FC236}">
                <a16:creationId xmlns:a16="http://schemas.microsoft.com/office/drawing/2014/main" id="{868B1A46-9A1E-4043-A4B6-982F7D2C8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" y="0"/>
            <a:ext cx="20074423" cy="1201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ttangolo 62">
            <a:extLst>
              <a:ext uri="{FF2B5EF4-FFF2-40B4-BE49-F238E27FC236}">
                <a16:creationId xmlns:a16="http://schemas.microsoft.com/office/drawing/2014/main" id="{E5BB5489-DCB5-48D5-9796-8D614A00E725}"/>
              </a:ext>
            </a:extLst>
          </p:cNvPr>
          <p:cNvSpPr/>
          <p:nvPr/>
        </p:nvSpPr>
        <p:spPr>
          <a:xfrm>
            <a:off x="-615950" y="-898525"/>
            <a:ext cx="22098000" cy="12207875"/>
          </a:xfrm>
          <a:prstGeom prst="rect">
            <a:avLst/>
          </a:prstGeom>
          <a:solidFill>
            <a:srgbClr val="0490CC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4497A765-9CDF-4727-86CC-F0A732631F27}"/>
              </a:ext>
            </a:extLst>
          </p:cNvPr>
          <p:cNvSpPr/>
          <p:nvPr/>
        </p:nvSpPr>
        <p:spPr>
          <a:xfrm>
            <a:off x="20864" y="0"/>
            <a:ext cx="20610826" cy="1130935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bject 10"/>
          <p:cNvSpPr/>
          <p:nvPr/>
        </p:nvSpPr>
        <p:spPr>
          <a:xfrm>
            <a:off x="-9096688" y="5001218"/>
            <a:ext cx="163408" cy="163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9140153" y="4608878"/>
            <a:ext cx="599440" cy="599440"/>
          </a:xfrm>
          <a:custGeom>
            <a:avLst/>
            <a:gdLst/>
            <a:ahLst/>
            <a:cxnLst/>
            <a:rect l="l" t="t" r="r" b="b"/>
            <a:pathLst>
              <a:path w="599439" h="599439">
                <a:moveTo>
                  <a:pt x="213668" y="562564"/>
                </a:moveTo>
                <a:lnTo>
                  <a:pt x="242613" y="518541"/>
                </a:lnTo>
                <a:lnTo>
                  <a:pt x="251311" y="463813"/>
                </a:lnTo>
                <a:lnTo>
                  <a:pt x="252401" y="447449"/>
                </a:lnTo>
                <a:lnTo>
                  <a:pt x="256485" y="429176"/>
                </a:lnTo>
                <a:lnTo>
                  <a:pt x="284661" y="386465"/>
                </a:lnTo>
                <a:lnTo>
                  <a:pt x="392480" y="278636"/>
                </a:lnTo>
                <a:lnTo>
                  <a:pt x="427788" y="254335"/>
                </a:lnTo>
                <a:lnTo>
                  <a:pt x="489150" y="247936"/>
                </a:lnTo>
                <a:lnTo>
                  <a:pt x="514845" y="243167"/>
                </a:lnTo>
                <a:lnTo>
                  <a:pt x="562935" y="213287"/>
                </a:lnTo>
                <a:lnTo>
                  <a:pt x="594203" y="160786"/>
                </a:lnTo>
                <a:lnTo>
                  <a:pt x="599218" y="130631"/>
                </a:lnTo>
                <a:lnTo>
                  <a:pt x="596610" y="99709"/>
                </a:lnTo>
                <a:lnTo>
                  <a:pt x="595133" y="92798"/>
                </a:lnTo>
                <a:lnTo>
                  <a:pt x="589615" y="91270"/>
                </a:lnTo>
                <a:lnTo>
                  <a:pt x="584610" y="96275"/>
                </a:lnTo>
                <a:lnTo>
                  <a:pt x="511220" y="169665"/>
                </a:lnTo>
                <a:lnTo>
                  <a:pt x="497685" y="176158"/>
                </a:lnTo>
                <a:lnTo>
                  <a:pt x="447714" y="151509"/>
                </a:lnTo>
                <a:lnTo>
                  <a:pt x="425214" y="117932"/>
                </a:lnTo>
                <a:lnTo>
                  <a:pt x="423067" y="101532"/>
                </a:lnTo>
                <a:lnTo>
                  <a:pt x="429557" y="87992"/>
                </a:lnTo>
                <a:lnTo>
                  <a:pt x="502948" y="14602"/>
                </a:lnTo>
                <a:lnTo>
                  <a:pt x="507942" y="9607"/>
                </a:lnTo>
                <a:lnTo>
                  <a:pt x="506424" y="4089"/>
                </a:lnTo>
                <a:lnTo>
                  <a:pt x="499513" y="2602"/>
                </a:lnTo>
                <a:lnTo>
                  <a:pt x="468592" y="0"/>
                </a:lnTo>
                <a:lnTo>
                  <a:pt x="438439" y="5018"/>
                </a:lnTo>
                <a:lnTo>
                  <a:pt x="385925" y="36287"/>
                </a:lnTo>
                <a:lnTo>
                  <a:pt x="356054" y="84377"/>
                </a:lnTo>
                <a:lnTo>
                  <a:pt x="350418" y="138106"/>
                </a:lnTo>
                <a:lnTo>
                  <a:pt x="349327" y="154701"/>
                </a:lnTo>
                <a:lnTo>
                  <a:pt x="320566" y="206743"/>
                </a:lnTo>
                <a:lnTo>
                  <a:pt x="212747" y="314561"/>
                </a:lnTo>
                <a:lnTo>
                  <a:pt x="170044" y="342737"/>
                </a:lnTo>
                <a:lnTo>
                  <a:pt x="135399" y="347911"/>
                </a:lnTo>
                <a:lnTo>
                  <a:pt x="105919" y="350434"/>
                </a:lnTo>
                <a:lnTo>
                  <a:pt x="58110" y="367836"/>
                </a:lnTo>
                <a:lnTo>
                  <a:pt x="9164" y="426948"/>
                </a:lnTo>
                <a:lnTo>
                  <a:pt x="0" y="474050"/>
                </a:lnTo>
                <a:lnTo>
                  <a:pt x="9164" y="521153"/>
                </a:lnTo>
                <a:lnTo>
                  <a:pt x="36658" y="562564"/>
                </a:lnTo>
                <a:lnTo>
                  <a:pt x="78063" y="590058"/>
                </a:lnTo>
                <a:lnTo>
                  <a:pt x="125163" y="599223"/>
                </a:lnTo>
                <a:lnTo>
                  <a:pt x="172264" y="590058"/>
                </a:lnTo>
                <a:lnTo>
                  <a:pt x="213668" y="562564"/>
                </a:lnTo>
              </a:path>
            </a:pathLst>
          </a:custGeom>
          <a:ln w="21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9015502" y="7831290"/>
            <a:ext cx="372110" cy="461645"/>
          </a:xfrm>
          <a:custGeom>
            <a:avLst/>
            <a:gdLst/>
            <a:ahLst/>
            <a:cxnLst/>
            <a:rect l="l" t="t" r="r" b="b"/>
            <a:pathLst>
              <a:path w="372110" h="461645">
                <a:moveTo>
                  <a:pt x="186437" y="0"/>
                </a:moveTo>
                <a:lnTo>
                  <a:pt x="172155" y="0"/>
                </a:lnTo>
                <a:lnTo>
                  <a:pt x="165024" y="1434"/>
                </a:lnTo>
                <a:lnTo>
                  <a:pt x="118070" y="13093"/>
                </a:lnTo>
                <a:lnTo>
                  <a:pt x="76260" y="36477"/>
                </a:lnTo>
                <a:lnTo>
                  <a:pt x="41647" y="69596"/>
                </a:lnTo>
                <a:lnTo>
                  <a:pt x="16287" y="110458"/>
                </a:lnTo>
                <a:lnTo>
                  <a:pt x="2233" y="157073"/>
                </a:lnTo>
                <a:lnTo>
                  <a:pt x="0" y="196277"/>
                </a:lnTo>
                <a:lnTo>
                  <a:pt x="5802" y="234009"/>
                </a:lnTo>
                <a:lnTo>
                  <a:pt x="19103" y="269333"/>
                </a:lnTo>
                <a:lnTo>
                  <a:pt x="39363" y="301310"/>
                </a:lnTo>
                <a:lnTo>
                  <a:pt x="62906" y="335712"/>
                </a:lnTo>
                <a:lnTo>
                  <a:pt x="79888" y="371991"/>
                </a:lnTo>
                <a:lnTo>
                  <a:pt x="90175" y="409342"/>
                </a:lnTo>
                <a:lnTo>
                  <a:pt x="93634" y="446960"/>
                </a:lnTo>
                <a:lnTo>
                  <a:pt x="93634" y="455525"/>
                </a:lnTo>
                <a:lnTo>
                  <a:pt x="99340" y="461232"/>
                </a:lnTo>
                <a:lnTo>
                  <a:pt x="273555" y="461232"/>
                </a:lnTo>
                <a:lnTo>
                  <a:pt x="279261" y="455525"/>
                </a:lnTo>
                <a:lnTo>
                  <a:pt x="279261" y="446960"/>
                </a:lnTo>
                <a:lnTo>
                  <a:pt x="280406" y="432677"/>
                </a:lnTo>
                <a:lnTo>
                  <a:pt x="122188" y="432677"/>
                </a:lnTo>
                <a:lnTo>
                  <a:pt x="116832" y="393385"/>
                </a:lnTo>
                <a:lnTo>
                  <a:pt x="105051" y="355029"/>
                </a:lnTo>
                <a:lnTo>
                  <a:pt x="86844" y="318015"/>
                </a:lnTo>
                <a:lnTo>
                  <a:pt x="62210" y="282745"/>
                </a:lnTo>
                <a:lnTo>
                  <a:pt x="44846" y="255323"/>
                </a:lnTo>
                <a:lnTo>
                  <a:pt x="33643" y="225088"/>
                </a:lnTo>
                <a:lnTo>
                  <a:pt x="28868" y="192979"/>
                </a:lnTo>
                <a:lnTo>
                  <a:pt x="30787" y="159932"/>
                </a:lnTo>
                <a:lnTo>
                  <a:pt x="46788" y="111490"/>
                </a:lnTo>
                <a:lnTo>
                  <a:pt x="77380" y="71213"/>
                </a:lnTo>
                <a:lnTo>
                  <a:pt x="118947" y="42451"/>
                </a:lnTo>
                <a:lnTo>
                  <a:pt x="167872" y="28554"/>
                </a:lnTo>
                <a:lnTo>
                  <a:pt x="173589" y="28554"/>
                </a:lnTo>
                <a:lnTo>
                  <a:pt x="180730" y="27130"/>
                </a:lnTo>
                <a:lnTo>
                  <a:pt x="282566" y="27130"/>
                </a:lnTo>
                <a:lnTo>
                  <a:pt x="280584" y="25597"/>
                </a:lnTo>
                <a:lnTo>
                  <a:pt x="235990" y="6710"/>
                </a:lnTo>
                <a:lnTo>
                  <a:pt x="186437" y="0"/>
                </a:lnTo>
                <a:close/>
              </a:path>
              <a:path w="372110" h="461645">
                <a:moveTo>
                  <a:pt x="282566" y="27130"/>
                </a:moveTo>
                <a:lnTo>
                  <a:pt x="186437" y="27130"/>
                </a:lnTo>
                <a:lnTo>
                  <a:pt x="236376" y="35251"/>
                </a:lnTo>
                <a:lnTo>
                  <a:pt x="279871" y="57835"/>
                </a:lnTo>
                <a:lnTo>
                  <a:pt x="314247" y="92208"/>
                </a:lnTo>
                <a:lnTo>
                  <a:pt x="336833" y="135700"/>
                </a:lnTo>
                <a:lnTo>
                  <a:pt x="344956" y="185638"/>
                </a:lnTo>
                <a:lnTo>
                  <a:pt x="342343" y="213948"/>
                </a:lnTo>
                <a:lnTo>
                  <a:pt x="334775" y="240791"/>
                </a:lnTo>
                <a:lnTo>
                  <a:pt x="322657" y="265761"/>
                </a:lnTo>
                <a:lnTo>
                  <a:pt x="306392" y="288451"/>
                </a:lnTo>
                <a:lnTo>
                  <a:pt x="284238" y="319621"/>
                </a:lnTo>
                <a:lnTo>
                  <a:pt x="267302" y="354675"/>
                </a:lnTo>
                <a:lnTo>
                  <a:pt x="255987" y="392673"/>
                </a:lnTo>
                <a:lnTo>
                  <a:pt x="250697" y="432677"/>
                </a:lnTo>
                <a:lnTo>
                  <a:pt x="280406" y="432677"/>
                </a:lnTo>
                <a:lnTo>
                  <a:pt x="282430" y="407424"/>
                </a:lnTo>
                <a:lnTo>
                  <a:pt x="291757" y="370564"/>
                </a:lnTo>
                <a:lnTo>
                  <a:pt x="306972" y="336916"/>
                </a:lnTo>
                <a:lnTo>
                  <a:pt x="346772" y="279818"/>
                </a:lnTo>
                <a:lnTo>
                  <a:pt x="360652" y="250077"/>
                </a:lnTo>
                <a:lnTo>
                  <a:pt x="369175" y="218461"/>
                </a:lnTo>
                <a:lnTo>
                  <a:pt x="372075" y="185638"/>
                </a:lnTo>
                <a:lnTo>
                  <a:pt x="365963" y="136682"/>
                </a:lnTo>
                <a:lnTo>
                  <a:pt x="347434" y="92447"/>
                </a:lnTo>
                <a:lnTo>
                  <a:pt x="318353" y="54798"/>
                </a:lnTo>
                <a:lnTo>
                  <a:pt x="282566" y="271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-8843342" y="7891265"/>
            <a:ext cx="141605" cy="141605"/>
          </a:xfrm>
          <a:custGeom>
            <a:avLst/>
            <a:gdLst/>
            <a:ahLst/>
            <a:cxnLst/>
            <a:rect l="l" t="t" r="r" b="b"/>
            <a:pathLst>
              <a:path w="141604" h="141604">
                <a:moveTo>
                  <a:pt x="14282" y="0"/>
                </a:moveTo>
                <a:lnTo>
                  <a:pt x="5706" y="0"/>
                </a:lnTo>
                <a:lnTo>
                  <a:pt x="0" y="5696"/>
                </a:lnTo>
                <a:lnTo>
                  <a:pt x="0" y="22847"/>
                </a:lnTo>
                <a:lnTo>
                  <a:pt x="5706" y="28554"/>
                </a:lnTo>
                <a:lnTo>
                  <a:pt x="14282" y="28554"/>
                </a:lnTo>
                <a:lnTo>
                  <a:pt x="52567" y="36319"/>
                </a:lnTo>
                <a:lnTo>
                  <a:pt x="83890" y="57473"/>
                </a:lnTo>
                <a:lnTo>
                  <a:pt x="105039" y="88803"/>
                </a:lnTo>
                <a:lnTo>
                  <a:pt x="112802" y="127095"/>
                </a:lnTo>
                <a:lnTo>
                  <a:pt x="112802" y="135650"/>
                </a:lnTo>
                <a:lnTo>
                  <a:pt x="118530" y="141367"/>
                </a:lnTo>
                <a:lnTo>
                  <a:pt x="135660" y="141367"/>
                </a:lnTo>
                <a:lnTo>
                  <a:pt x="141377" y="135650"/>
                </a:lnTo>
                <a:lnTo>
                  <a:pt x="141377" y="127095"/>
                </a:lnTo>
                <a:lnTo>
                  <a:pt x="131358" y="77715"/>
                </a:lnTo>
                <a:lnTo>
                  <a:pt x="104067" y="37306"/>
                </a:lnTo>
                <a:lnTo>
                  <a:pt x="63658" y="10018"/>
                </a:lnTo>
                <a:lnTo>
                  <a:pt x="142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-8616279" y="8008362"/>
            <a:ext cx="113030" cy="28575"/>
          </a:xfrm>
          <a:custGeom>
            <a:avLst/>
            <a:gdLst/>
            <a:ahLst/>
            <a:cxnLst/>
            <a:rect l="l" t="t" r="r" b="b"/>
            <a:pathLst>
              <a:path w="113029" h="28575">
                <a:moveTo>
                  <a:pt x="105661" y="0"/>
                </a:moveTo>
                <a:lnTo>
                  <a:pt x="5696" y="0"/>
                </a:lnTo>
                <a:lnTo>
                  <a:pt x="0" y="5696"/>
                </a:lnTo>
                <a:lnTo>
                  <a:pt x="0" y="22847"/>
                </a:lnTo>
                <a:lnTo>
                  <a:pt x="5696" y="28554"/>
                </a:lnTo>
                <a:lnTo>
                  <a:pt x="107096" y="28554"/>
                </a:lnTo>
                <a:lnTo>
                  <a:pt x="112802" y="22847"/>
                </a:lnTo>
                <a:lnTo>
                  <a:pt x="112802" y="5696"/>
                </a:lnTo>
                <a:lnTo>
                  <a:pt x="1056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-9154641" y="8008359"/>
            <a:ext cx="114300" cy="28575"/>
          </a:xfrm>
          <a:custGeom>
            <a:avLst/>
            <a:gdLst/>
            <a:ahLst/>
            <a:cxnLst/>
            <a:rect l="l" t="t" r="r" b="b"/>
            <a:pathLst>
              <a:path w="114300" h="28575">
                <a:moveTo>
                  <a:pt x="108530" y="0"/>
                </a:moveTo>
                <a:lnTo>
                  <a:pt x="5706" y="0"/>
                </a:lnTo>
                <a:lnTo>
                  <a:pt x="0" y="5706"/>
                </a:lnTo>
                <a:lnTo>
                  <a:pt x="0" y="22847"/>
                </a:lnTo>
                <a:lnTo>
                  <a:pt x="5706" y="28564"/>
                </a:lnTo>
                <a:lnTo>
                  <a:pt x="107096" y="28564"/>
                </a:lnTo>
                <a:lnTo>
                  <a:pt x="114237" y="21412"/>
                </a:lnTo>
                <a:lnTo>
                  <a:pt x="114237" y="5706"/>
                </a:lnTo>
                <a:lnTo>
                  <a:pt x="1085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-8843342" y="7697055"/>
            <a:ext cx="28575" cy="108585"/>
          </a:xfrm>
          <a:custGeom>
            <a:avLst/>
            <a:gdLst/>
            <a:ahLst/>
            <a:cxnLst/>
            <a:rect l="l" t="t" r="r" b="b"/>
            <a:pathLst>
              <a:path w="28575" h="108584">
                <a:moveTo>
                  <a:pt x="22857" y="0"/>
                </a:moveTo>
                <a:lnTo>
                  <a:pt x="5706" y="0"/>
                </a:lnTo>
                <a:lnTo>
                  <a:pt x="0" y="5717"/>
                </a:lnTo>
                <a:lnTo>
                  <a:pt x="0" y="102824"/>
                </a:lnTo>
                <a:lnTo>
                  <a:pt x="5706" y="108530"/>
                </a:lnTo>
                <a:lnTo>
                  <a:pt x="22857" y="108530"/>
                </a:lnTo>
                <a:lnTo>
                  <a:pt x="28564" y="102824"/>
                </a:lnTo>
                <a:lnTo>
                  <a:pt x="28564" y="5717"/>
                </a:lnTo>
                <a:lnTo>
                  <a:pt x="228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-8683402" y="7787020"/>
            <a:ext cx="88900" cy="87630"/>
          </a:xfrm>
          <a:custGeom>
            <a:avLst/>
            <a:gdLst/>
            <a:ahLst/>
            <a:cxnLst/>
            <a:rect l="l" t="t" r="r" b="b"/>
            <a:pathLst>
              <a:path w="88900" h="87629">
                <a:moveTo>
                  <a:pt x="77107" y="0"/>
                </a:moveTo>
                <a:lnTo>
                  <a:pt x="68542" y="0"/>
                </a:lnTo>
                <a:lnTo>
                  <a:pt x="0" y="68542"/>
                </a:lnTo>
                <a:lnTo>
                  <a:pt x="0" y="77118"/>
                </a:lnTo>
                <a:lnTo>
                  <a:pt x="8565" y="85672"/>
                </a:lnTo>
                <a:lnTo>
                  <a:pt x="12847" y="87107"/>
                </a:lnTo>
                <a:lnTo>
                  <a:pt x="19988" y="87107"/>
                </a:lnTo>
                <a:lnTo>
                  <a:pt x="22847" y="85672"/>
                </a:lnTo>
                <a:lnTo>
                  <a:pt x="88531" y="19988"/>
                </a:lnTo>
                <a:lnTo>
                  <a:pt x="88531" y="11413"/>
                </a:lnTo>
                <a:lnTo>
                  <a:pt x="77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-9064672" y="8166878"/>
            <a:ext cx="91389" cy="899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-8684838" y="8165448"/>
            <a:ext cx="91389" cy="899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-9064671" y="7787016"/>
            <a:ext cx="88531" cy="871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-8917594" y="8309665"/>
            <a:ext cx="177073" cy="728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" name="Immagine 7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799" y="673022"/>
            <a:ext cx="4005652" cy="1257588"/>
          </a:xfrm>
          <a:prstGeom prst="rect">
            <a:avLst/>
          </a:prstGeom>
        </p:spPr>
      </p:pic>
      <p:cxnSp>
        <p:nvCxnSpPr>
          <p:cNvPr id="86" name="Connettore diritto 85">
            <a:extLst>
              <a:ext uri="{FF2B5EF4-FFF2-40B4-BE49-F238E27FC236}">
                <a16:creationId xmlns:a16="http://schemas.microsoft.com/office/drawing/2014/main" id="{1F7C2988-2CC8-46BB-A8C7-E3FBDF48A1F5}"/>
              </a:ext>
            </a:extLst>
          </p:cNvPr>
          <p:cNvCxnSpPr>
            <a:cxnSpLocks/>
          </p:cNvCxnSpPr>
          <p:nvPr/>
        </p:nvCxnSpPr>
        <p:spPr>
          <a:xfrm flipV="1">
            <a:off x="-10995709" y="7405438"/>
            <a:ext cx="2492460" cy="606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diritto 88">
            <a:extLst>
              <a:ext uri="{FF2B5EF4-FFF2-40B4-BE49-F238E27FC236}">
                <a16:creationId xmlns:a16="http://schemas.microsoft.com/office/drawing/2014/main" id="{1C2DF513-2865-4D21-BB5A-AC4758FD33D0}"/>
              </a:ext>
            </a:extLst>
          </p:cNvPr>
          <p:cNvCxnSpPr>
            <a:cxnSpLocks/>
          </p:cNvCxnSpPr>
          <p:nvPr/>
        </p:nvCxnSpPr>
        <p:spPr>
          <a:xfrm flipV="1">
            <a:off x="-8408999" y="6949388"/>
            <a:ext cx="1859628" cy="456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diritto 92">
            <a:extLst>
              <a:ext uri="{FF2B5EF4-FFF2-40B4-BE49-F238E27FC236}">
                <a16:creationId xmlns:a16="http://schemas.microsoft.com/office/drawing/2014/main" id="{24A032A8-9BEF-4BFA-AF01-E9DB06890539}"/>
              </a:ext>
            </a:extLst>
          </p:cNvPr>
          <p:cNvCxnSpPr>
            <a:cxnSpLocks/>
          </p:cNvCxnSpPr>
          <p:nvPr/>
        </p:nvCxnSpPr>
        <p:spPr>
          <a:xfrm flipV="1">
            <a:off x="-6587477" y="6139622"/>
            <a:ext cx="2016304" cy="809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diritto 95">
            <a:extLst>
              <a:ext uri="{FF2B5EF4-FFF2-40B4-BE49-F238E27FC236}">
                <a16:creationId xmlns:a16="http://schemas.microsoft.com/office/drawing/2014/main" id="{CE888AEC-A356-4182-BBE0-A7E105565413}"/>
              </a:ext>
            </a:extLst>
          </p:cNvPr>
          <p:cNvCxnSpPr>
            <a:cxnSpLocks/>
          </p:cNvCxnSpPr>
          <p:nvPr/>
        </p:nvCxnSpPr>
        <p:spPr>
          <a:xfrm flipV="1">
            <a:off x="-4480182" y="4232464"/>
            <a:ext cx="2694267" cy="18427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A36D6C3B-627F-41DA-A55C-54670DB8D6AB}"/>
              </a:ext>
            </a:extLst>
          </p:cNvPr>
          <p:cNvSpPr txBox="1"/>
          <p:nvPr/>
        </p:nvSpPr>
        <p:spPr>
          <a:xfrm>
            <a:off x="-10995709" y="877887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2017</a:t>
            </a:r>
            <a:endParaRPr lang="it-IT" dirty="0"/>
          </a:p>
        </p:txBody>
      </p:sp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BE1831D5-D28B-407D-9F6D-AD32F019BCD3}"/>
              </a:ext>
            </a:extLst>
          </p:cNvPr>
          <p:cNvSpPr txBox="1"/>
          <p:nvPr/>
        </p:nvSpPr>
        <p:spPr>
          <a:xfrm>
            <a:off x="-8559764" y="872362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2018</a:t>
            </a:r>
          </a:p>
        </p:txBody>
      </p: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BD042756-A3FB-4CE6-BDFA-421827CFB477}"/>
              </a:ext>
            </a:extLst>
          </p:cNvPr>
          <p:cNvSpPr txBox="1"/>
          <p:nvPr/>
        </p:nvSpPr>
        <p:spPr>
          <a:xfrm>
            <a:off x="-6875742" y="8685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2019</a:t>
            </a:r>
          </a:p>
        </p:txBody>
      </p:sp>
      <p:sp>
        <p:nvSpPr>
          <p:cNvPr id="102" name="CasellaDiTesto 101">
            <a:extLst>
              <a:ext uri="{FF2B5EF4-FFF2-40B4-BE49-F238E27FC236}">
                <a16:creationId xmlns:a16="http://schemas.microsoft.com/office/drawing/2014/main" id="{59965BE8-CF05-4F1E-8071-AFE5584989E2}"/>
              </a:ext>
            </a:extLst>
          </p:cNvPr>
          <p:cNvSpPr txBox="1"/>
          <p:nvPr/>
        </p:nvSpPr>
        <p:spPr>
          <a:xfrm>
            <a:off x="-4507846" y="8685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2020</a:t>
            </a:r>
          </a:p>
        </p:txBody>
      </p:sp>
      <p:sp>
        <p:nvSpPr>
          <p:cNvPr id="103" name="CasellaDiTesto 102">
            <a:extLst>
              <a:ext uri="{FF2B5EF4-FFF2-40B4-BE49-F238E27FC236}">
                <a16:creationId xmlns:a16="http://schemas.microsoft.com/office/drawing/2014/main" id="{EB973A0E-F06E-488F-8407-66D56FBFB44B}"/>
              </a:ext>
            </a:extLst>
          </p:cNvPr>
          <p:cNvSpPr txBox="1"/>
          <p:nvPr/>
        </p:nvSpPr>
        <p:spPr>
          <a:xfrm>
            <a:off x="-2139950" y="859667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2021</a:t>
            </a:r>
          </a:p>
        </p:txBody>
      </p:sp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FF2129F7-C630-46FE-8111-F7E89BAC5B60}"/>
              </a:ext>
            </a:extLst>
          </p:cNvPr>
          <p:cNvSpPr txBox="1"/>
          <p:nvPr/>
        </p:nvSpPr>
        <p:spPr>
          <a:xfrm>
            <a:off x="-12310247" y="7670302"/>
            <a:ext cx="1208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€ erogati con S2P</a:t>
            </a:r>
          </a:p>
        </p:txBody>
      </p:sp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FDB83BF3-2D1B-4382-9465-707A4ED67705}"/>
              </a:ext>
            </a:extLst>
          </p:cNvPr>
          <p:cNvSpPr txBox="1"/>
          <p:nvPr/>
        </p:nvSpPr>
        <p:spPr>
          <a:xfrm>
            <a:off x="-11101911" y="7405438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150.000</a:t>
            </a:r>
          </a:p>
        </p:txBody>
      </p:sp>
      <p:sp>
        <p:nvSpPr>
          <p:cNvPr id="106" name="CasellaDiTesto 105">
            <a:extLst>
              <a:ext uri="{FF2B5EF4-FFF2-40B4-BE49-F238E27FC236}">
                <a16:creationId xmlns:a16="http://schemas.microsoft.com/office/drawing/2014/main" id="{A6728E9E-F485-4F3E-A0A1-E1952031BD5B}"/>
              </a:ext>
            </a:extLst>
          </p:cNvPr>
          <p:cNvSpPr txBox="1"/>
          <p:nvPr/>
        </p:nvSpPr>
        <p:spPr>
          <a:xfrm>
            <a:off x="-8913510" y="6861524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210.000</a:t>
            </a:r>
          </a:p>
        </p:txBody>
      </p:sp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C71E5D21-33B1-4872-830A-CAD21D18189B}"/>
              </a:ext>
            </a:extLst>
          </p:cNvPr>
          <p:cNvSpPr txBox="1"/>
          <p:nvPr/>
        </p:nvSpPr>
        <p:spPr>
          <a:xfrm>
            <a:off x="-6920825" y="6492766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300.000</a:t>
            </a:r>
          </a:p>
        </p:txBody>
      </p:sp>
      <p:sp>
        <p:nvSpPr>
          <p:cNvPr id="109" name="CasellaDiTesto 108">
            <a:extLst>
              <a:ext uri="{FF2B5EF4-FFF2-40B4-BE49-F238E27FC236}">
                <a16:creationId xmlns:a16="http://schemas.microsoft.com/office/drawing/2014/main" id="{DEDE795A-F242-4BC3-BE35-3BD301AB2E18}"/>
              </a:ext>
            </a:extLst>
          </p:cNvPr>
          <p:cNvSpPr txBox="1"/>
          <p:nvPr/>
        </p:nvSpPr>
        <p:spPr>
          <a:xfrm>
            <a:off x="-5424671" y="5705871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540.000</a:t>
            </a:r>
          </a:p>
        </p:txBody>
      </p: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6810343E-ED77-4EDC-97FB-0E4835E1BC19}"/>
              </a:ext>
            </a:extLst>
          </p:cNvPr>
          <p:cNvSpPr txBox="1"/>
          <p:nvPr/>
        </p:nvSpPr>
        <p:spPr>
          <a:xfrm>
            <a:off x="-2618473" y="4398184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1.517.000</a:t>
            </a:r>
          </a:p>
        </p:txBody>
      </p:sp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9F3CD246-2E5F-4337-993D-73350F58E230}"/>
              </a:ext>
            </a:extLst>
          </p:cNvPr>
          <p:cNvSpPr txBox="1"/>
          <p:nvPr/>
        </p:nvSpPr>
        <p:spPr>
          <a:xfrm>
            <a:off x="22472650" y="3754436"/>
            <a:ext cx="792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it-IT" sz="3600" dirty="0"/>
              <a:t>N TEAM RICERCA PREMIATI </a:t>
            </a:r>
          </a:p>
          <a:p>
            <a:pPr marL="571500" indent="-571500">
              <a:buFontTx/>
              <a:buChar char="-"/>
            </a:pPr>
            <a:r>
              <a:rPr lang="it-IT" sz="3600" dirty="0"/>
              <a:t>€  </a:t>
            </a:r>
          </a:p>
          <a:p>
            <a:pPr marL="571500" indent="-571500">
              <a:buFontTx/>
              <a:buChar char="-"/>
            </a:pPr>
            <a:endParaRPr lang="it-IT" sz="3600" dirty="0"/>
          </a:p>
          <a:p>
            <a:r>
              <a:rPr lang="it-IT" sz="3600" dirty="0"/>
              <a:t>- n. spin off attive: 73, di cui (+50% attivate negli ultimi 5 anni)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D157F22-A259-40AC-96BE-DD1209EB440B}"/>
              </a:ext>
            </a:extLst>
          </p:cNvPr>
          <p:cNvSpPr txBox="1"/>
          <p:nvPr/>
        </p:nvSpPr>
        <p:spPr>
          <a:xfrm>
            <a:off x="-12226389" y="8403100"/>
            <a:ext cx="1208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Team premiati ad S2P</a:t>
            </a:r>
          </a:p>
        </p:txBody>
      </p: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5B7C7003-5524-4212-A498-04C385F1031E}"/>
              </a:ext>
            </a:extLst>
          </p:cNvPr>
          <p:cNvCxnSpPr>
            <a:cxnSpLocks/>
          </p:cNvCxnSpPr>
          <p:nvPr/>
        </p:nvCxnSpPr>
        <p:spPr>
          <a:xfrm flipV="1">
            <a:off x="-10948652" y="8282174"/>
            <a:ext cx="2492460" cy="606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D49D6135-7281-467A-BD0C-9CFCB970C1F3}"/>
              </a:ext>
            </a:extLst>
          </p:cNvPr>
          <p:cNvCxnSpPr>
            <a:cxnSpLocks/>
          </p:cNvCxnSpPr>
          <p:nvPr/>
        </p:nvCxnSpPr>
        <p:spPr>
          <a:xfrm flipV="1">
            <a:off x="-8214804" y="7754368"/>
            <a:ext cx="1859628" cy="456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53861AB2-7460-4A80-AB90-A4A7D47A5998}"/>
              </a:ext>
            </a:extLst>
          </p:cNvPr>
          <p:cNvCxnSpPr>
            <a:cxnSpLocks/>
          </p:cNvCxnSpPr>
          <p:nvPr/>
        </p:nvCxnSpPr>
        <p:spPr>
          <a:xfrm flipV="1">
            <a:off x="-6142242" y="7232363"/>
            <a:ext cx="1859628" cy="456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49E17D1E-884B-4AD4-8368-FE75DF821FBC}"/>
              </a:ext>
            </a:extLst>
          </p:cNvPr>
          <p:cNvCxnSpPr>
            <a:cxnSpLocks/>
          </p:cNvCxnSpPr>
          <p:nvPr/>
        </p:nvCxnSpPr>
        <p:spPr>
          <a:xfrm flipV="1">
            <a:off x="-4215125" y="6638269"/>
            <a:ext cx="2429210" cy="592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E9EDD06F-D3C9-4730-801E-CEF12AE42D08}"/>
              </a:ext>
            </a:extLst>
          </p:cNvPr>
          <p:cNvSpPr txBox="1"/>
          <p:nvPr/>
        </p:nvSpPr>
        <p:spPr>
          <a:xfrm>
            <a:off x="-10971024" y="83542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EE6FC5F-7DCE-4BFD-95FF-DF1B407C5059}"/>
              </a:ext>
            </a:extLst>
          </p:cNvPr>
          <p:cNvSpPr txBox="1"/>
          <p:nvPr/>
        </p:nvSpPr>
        <p:spPr>
          <a:xfrm>
            <a:off x="-8455760" y="79841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7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C0A932F-F0BE-4A77-A5D9-9E6C40C8B86F}"/>
              </a:ext>
            </a:extLst>
          </p:cNvPr>
          <p:cNvSpPr txBox="1"/>
          <p:nvPr/>
        </p:nvSpPr>
        <p:spPr>
          <a:xfrm>
            <a:off x="-6443928" y="72480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9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B95176DC-B2F4-4F1E-AD69-29E984A3BBA5}"/>
              </a:ext>
            </a:extLst>
          </p:cNvPr>
          <p:cNvSpPr txBox="1"/>
          <p:nvPr/>
        </p:nvSpPr>
        <p:spPr>
          <a:xfrm>
            <a:off x="-4472076" y="685508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16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C89AF96-BC8F-4C62-999D-861FA300F6DF}"/>
              </a:ext>
            </a:extLst>
          </p:cNvPr>
          <p:cNvSpPr txBox="1"/>
          <p:nvPr/>
        </p:nvSpPr>
        <p:spPr>
          <a:xfrm>
            <a:off x="-1936758" y="605625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37</a:t>
            </a:r>
          </a:p>
        </p:txBody>
      </p:sp>
      <p:pic>
        <p:nvPicPr>
          <p:cNvPr id="1026" name="Immagine 2" descr="Al via l’edizione 2020 di Switch2Product">
            <a:extLst>
              <a:ext uri="{FF2B5EF4-FFF2-40B4-BE49-F238E27FC236}">
                <a16:creationId xmlns:a16="http://schemas.microsoft.com/office/drawing/2014/main" id="{D2BB7042-C25A-4AB5-A995-DE9707867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568" y="6664697"/>
            <a:ext cx="6569716" cy="393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ttangolo 49">
            <a:extLst>
              <a:ext uri="{FF2B5EF4-FFF2-40B4-BE49-F238E27FC236}">
                <a16:creationId xmlns:a16="http://schemas.microsoft.com/office/drawing/2014/main" id="{0BF1A282-087A-463D-A16C-0AE97F7D4AFB}"/>
              </a:ext>
            </a:extLst>
          </p:cNvPr>
          <p:cNvSpPr/>
          <p:nvPr/>
        </p:nvSpPr>
        <p:spPr>
          <a:xfrm>
            <a:off x="-1301750" y="556567"/>
            <a:ext cx="15718516" cy="1374042"/>
          </a:xfrm>
          <a:prstGeom prst="rect">
            <a:avLst/>
          </a:prstGeom>
          <a:solidFill>
            <a:srgbClr val="049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1" name="object 3">
            <a:extLst>
              <a:ext uri="{FF2B5EF4-FFF2-40B4-BE49-F238E27FC236}">
                <a16:creationId xmlns:a16="http://schemas.microsoft.com/office/drawing/2014/main" id="{A98DA98E-59DB-4C5C-9854-B0B7E641D649}"/>
              </a:ext>
            </a:extLst>
          </p:cNvPr>
          <p:cNvSpPr txBox="1"/>
          <p:nvPr/>
        </p:nvSpPr>
        <p:spPr>
          <a:xfrm>
            <a:off x="1622427" y="853336"/>
            <a:ext cx="12468223" cy="84702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it-IT" sz="5400" spc="10" dirty="0">
                <a:solidFill>
                  <a:srgbClr val="FEEB1A"/>
                </a:solidFill>
                <a:latin typeface="Brandon Grotesque Black"/>
                <a:cs typeface="Brandon Grotesque Black"/>
              </a:rPr>
              <a:t>TREND START UP</a:t>
            </a:r>
            <a:endParaRPr lang="it-IT" sz="5400" dirty="0">
              <a:solidFill>
                <a:schemeClr val="bg1"/>
              </a:solidFill>
              <a:latin typeface="Brandon Grotesque Black"/>
              <a:cs typeface="Brandon Grotesque Black"/>
            </a:endParaRPr>
          </a:p>
        </p:txBody>
      </p:sp>
      <p:sp>
        <p:nvSpPr>
          <p:cNvPr id="55" name="object 4">
            <a:extLst>
              <a:ext uri="{FF2B5EF4-FFF2-40B4-BE49-F238E27FC236}">
                <a16:creationId xmlns:a16="http://schemas.microsoft.com/office/drawing/2014/main" id="{17D33C71-8376-48CE-B2F1-A5B7D34E0082}"/>
              </a:ext>
            </a:extLst>
          </p:cNvPr>
          <p:cNvSpPr txBox="1"/>
          <p:nvPr/>
        </p:nvSpPr>
        <p:spPr>
          <a:xfrm>
            <a:off x="1622426" y="3242766"/>
            <a:ext cx="7896223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3600" b="1" dirty="0">
                <a:solidFill>
                  <a:schemeClr val="bg1"/>
                </a:solidFill>
                <a:latin typeface="Brandon Grotesque Light" panose="020B0303020203060202" pitchFamily="34" charset="0"/>
                <a:cs typeface="Brandon Grotesque Light"/>
              </a:rPr>
              <a:t>€ Erogati e Team premiati con S2P</a:t>
            </a:r>
            <a:endParaRPr sz="3600" b="1" dirty="0">
              <a:solidFill>
                <a:schemeClr val="bg1"/>
              </a:solidFill>
              <a:highlight>
                <a:srgbClr val="FFFF00"/>
              </a:highlight>
              <a:latin typeface="Brandon Grotesque Light" panose="020B0303020203060202" pitchFamily="34" charset="0"/>
              <a:cs typeface="Brandon Grotesque Light"/>
            </a:endParaRPr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57CA4332-8905-4923-AFEB-C7163456B607}"/>
              </a:ext>
            </a:extLst>
          </p:cNvPr>
          <p:cNvSpPr/>
          <p:nvPr/>
        </p:nvSpPr>
        <p:spPr>
          <a:xfrm>
            <a:off x="14090650" y="5464848"/>
            <a:ext cx="3124200" cy="873125"/>
          </a:xfrm>
          <a:prstGeom prst="rect">
            <a:avLst/>
          </a:prstGeom>
          <a:solidFill>
            <a:srgbClr val="049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303578C5-5C2A-41BE-BA1D-51E8693C4561}"/>
              </a:ext>
            </a:extLst>
          </p:cNvPr>
          <p:cNvSpPr txBox="1"/>
          <p:nvPr/>
        </p:nvSpPr>
        <p:spPr>
          <a:xfrm>
            <a:off x="12414250" y="5534699"/>
            <a:ext cx="65532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rgbClr val="FEEB1A"/>
                </a:solidFill>
                <a:latin typeface="Brandon Grotesque Black" panose="020B0A03020203060202" pitchFamily="34" charset="0"/>
              </a:rPr>
              <a:t>2017-2021</a:t>
            </a:r>
          </a:p>
          <a:p>
            <a:pPr algn="ctr"/>
            <a:endParaRPr lang="it-IT" sz="3600" dirty="0">
              <a:latin typeface="Brandon Grotesque Black" panose="020B0A03020203060202" pitchFamily="34" charset="0"/>
            </a:endParaRPr>
          </a:p>
          <a:p>
            <a:pPr algn="ctr"/>
            <a:r>
              <a:rPr lang="it-IT" sz="40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52 </a:t>
            </a:r>
            <a:r>
              <a:rPr lang="it-IT" sz="4000" dirty="0">
                <a:solidFill>
                  <a:schemeClr val="bg1"/>
                </a:solidFill>
                <a:latin typeface="Brandon Grotesque Light" panose="020B0303020203060202" pitchFamily="34" charset="0"/>
              </a:rPr>
              <a:t>Team di ricerca premiati</a:t>
            </a:r>
            <a:br>
              <a:rPr lang="it-IT" sz="4000" dirty="0">
                <a:solidFill>
                  <a:schemeClr val="bg1"/>
                </a:solidFill>
                <a:latin typeface="Brandon Grotesque Black" panose="020B0A03020203060202" pitchFamily="34" charset="0"/>
              </a:rPr>
            </a:br>
            <a:r>
              <a:rPr lang="it-IT" sz="40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1.620.000€ </a:t>
            </a:r>
            <a:r>
              <a:rPr lang="it-IT" sz="4000" dirty="0">
                <a:solidFill>
                  <a:schemeClr val="bg1"/>
                </a:solidFill>
                <a:latin typeface="Brandon Grotesque Light" panose="020B0303020203060202" pitchFamily="34" charset="0"/>
              </a:rPr>
              <a:t>erogati</a:t>
            </a:r>
          </a:p>
          <a:p>
            <a:pPr algn="ctr"/>
            <a:r>
              <a:rPr lang="it-IT" sz="40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73</a:t>
            </a:r>
            <a:r>
              <a:rPr lang="it-IT" sz="4000" dirty="0">
                <a:solidFill>
                  <a:schemeClr val="bg1"/>
                </a:solidFill>
                <a:latin typeface="Brandon Grotesque Light" panose="020B0303020203060202" pitchFamily="34" charset="0"/>
              </a:rPr>
              <a:t> Spin-off attive</a:t>
            </a:r>
            <a:br>
              <a:rPr lang="it-IT" sz="4000" dirty="0">
                <a:solidFill>
                  <a:schemeClr val="bg1"/>
                </a:solidFill>
                <a:latin typeface="Brandon Grotesque Light" panose="020B0303020203060202" pitchFamily="34" charset="0"/>
              </a:rPr>
            </a:br>
            <a:r>
              <a:rPr lang="it-IT" sz="2800" dirty="0">
                <a:solidFill>
                  <a:schemeClr val="bg1"/>
                </a:solidFill>
                <a:latin typeface="Brandon Grotesque Light" panose="020B0303020203060202" pitchFamily="34" charset="0"/>
              </a:rPr>
              <a:t>(+50% negli ultimi 5 anni)</a:t>
            </a:r>
            <a:endParaRPr lang="it-IT" sz="2800" dirty="0">
              <a:solidFill>
                <a:schemeClr val="bg1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64402496-41B9-40D5-BA49-D3463D22B8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51453" y="4452555"/>
            <a:ext cx="10096194" cy="528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33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C8977FB9-B5FE-44D6-A18E-470724F5C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55943" y="-4790436"/>
            <a:ext cx="11592213" cy="20607359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D2CC7977-1C5B-4DC6-85F7-09E15634960D}"/>
              </a:ext>
            </a:extLst>
          </p:cNvPr>
          <p:cNvSpPr/>
          <p:nvPr/>
        </p:nvSpPr>
        <p:spPr>
          <a:xfrm>
            <a:off x="-255097" y="0"/>
            <a:ext cx="20610826" cy="1130935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8C2D8ECD-19ED-4086-B6A4-FBC1814990DD}"/>
              </a:ext>
            </a:extLst>
          </p:cNvPr>
          <p:cNvSpPr/>
          <p:nvPr/>
        </p:nvSpPr>
        <p:spPr>
          <a:xfrm>
            <a:off x="-998684" y="-898525"/>
            <a:ext cx="22098000" cy="12207875"/>
          </a:xfrm>
          <a:prstGeom prst="rect">
            <a:avLst/>
          </a:prstGeom>
          <a:solidFill>
            <a:srgbClr val="0490CC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A9249805-767F-4168-B673-C2C9632B1629}"/>
              </a:ext>
            </a:extLst>
          </p:cNvPr>
          <p:cNvSpPr/>
          <p:nvPr/>
        </p:nvSpPr>
        <p:spPr>
          <a:xfrm>
            <a:off x="-290755" y="0"/>
            <a:ext cx="20610826" cy="1130935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8" name="Immagine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799" y="673022"/>
            <a:ext cx="4005652" cy="1257588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1A549A80-1890-4D19-9F6A-E3BFE7712142}"/>
              </a:ext>
            </a:extLst>
          </p:cNvPr>
          <p:cNvSpPr/>
          <p:nvPr/>
        </p:nvSpPr>
        <p:spPr>
          <a:xfrm>
            <a:off x="8450116" y="4816475"/>
            <a:ext cx="3124200" cy="873125"/>
          </a:xfrm>
          <a:prstGeom prst="rect">
            <a:avLst/>
          </a:prstGeom>
          <a:solidFill>
            <a:srgbClr val="049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8FF29B8-D082-48CC-A7FA-491D342CB568}"/>
              </a:ext>
            </a:extLst>
          </p:cNvPr>
          <p:cNvSpPr txBox="1"/>
          <p:nvPr/>
        </p:nvSpPr>
        <p:spPr>
          <a:xfrm>
            <a:off x="3495382" y="4886326"/>
            <a:ext cx="131098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rgbClr val="FEEB1A"/>
                </a:solidFill>
                <a:latin typeface="Brandon Grotesque Black" panose="020B0A03020203060202" pitchFamily="34" charset="0"/>
              </a:rPr>
              <a:t>2017-2021</a:t>
            </a:r>
          </a:p>
          <a:p>
            <a:pPr algn="ctr"/>
            <a:endParaRPr lang="it-IT" sz="3600" dirty="0">
              <a:latin typeface="Brandon Grotesque Black" panose="020B0A03020203060202" pitchFamily="34" charset="0"/>
            </a:endParaRPr>
          </a:p>
          <a:p>
            <a:pPr algn="ctr"/>
            <a:r>
              <a:rPr lang="it-IT" sz="54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7.495.000€ </a:t>
            </a:r>
            <a:r>
              <a:rPr lang="it-IT" sz="5400" dirty="0">
                <a:solidFill>
                  <a:schemeClr val="bg1"/>
                </a:solidFill>
                <a:latin typeface="Brandon Grotesque Light" panose="020B0303020203060202" pitchFamily="34" charset="0"/>
              </a:rPr>
              <a:t>Valore economico totale investito</a:t>
            </a:r>
            <a:br>
              <a:rPr lang="it-IT" sz="5400" dirty="0">
                <a:solidFill>
                  <a:schemeClr val="bg1"/>
                </a:solidFill>
                <a:latin typeface="Brandon Grotesque Black" panose="020B0A03020203060202" pitchFamily="34" charset="0"/>
              </a:rPr>
            </a:br>
            <a:r>
              <a:rPr lang="it-IT" sz="54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12 </a:t>
            </a:r>
            <a:r>
              <a:rPr lang="it-IT" sz="5400" dirty="0">
                <a:solidFill>
                  <a:schemeClr val="bg1"/>
                </a:solidFill>
                <a:latin typeface="Brandon Grotesque Light" panose="020B0303020203060202" pitchFamily="34" charset="0"/>
              </a:rPr>
              <a:t>Start-up investite da fondo</a:t>
            </a:r>
            <a:endParaRPr lang="it-IT" sz="5400" dirty="0">
              <a:solidFill>
                <a:schemeClr val="bg1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959FE217-E102-473C-83E1-89DC381EDB2B}"/>
              </a:ext>
            </a:extLst>
          </p:cNvPr>
          <p:cNvSpPr/>
          <p:nvPr/>
        </p:nvSpPr>
        <p:spPr>
          <a:xfrm>
            <a:off x="-1301750" y="556567"/>
            <a:ext cx="15718516" cy="1374042"/>
          </a:xfrm>
          <a:prstGeom prst="rect">
            <a:avLst/>
          </a:prstGeom>
          <a:solidFill>
            <a:srgbClr val="049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B96F7800-B371-41F0-A626-81C3B9421943}"/>
              </a:ext>
            </a:extLst>
          </p:cNvPr>
          <p:cNvSpPr txBox="1"/>
          <p:nvPr/>
        </p:nvSpPr>
        <p:spPr>
          <a:xfrm>
            <a:off x="1622427" y="853336"/>
            <a:ext cx="12468223" cy="84702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it-IT" sz="5400" spc="10" dirty="0">
                <a:solidFill>
                  <a:srgbClr val="FEEB1A"/>
                </a:solidFill>
                <a:latin typeface="Brandon Grotesque Black"/>
                <a:cs typeface="Brandon Grotesque Black"/>
              </a:rPr>
              <a:t>VENTURE CAPITAL</a:t>
            </a:r>
            <a:endParaRPr lang="it-IT" sz="5400" dirty="0">
              <a:solidFill>
                <a:schemeClr val="bg1"/>
              </a:solidFill>
              <a:latin typeface="Brandon Grotesque Black"/>
              <a:cs typeface="Brandon Grotesque Black"/>
            </a:endParaRPr>
          </a:p>
        </p:txBody>
      </p:sp>
    </p:spTree>
    <p:extLst>
      <p:ext uri="{BB962C8B-B14F-4D97-AF65-F5344CB8AC3E}">
        <p14:creationId xmlns:p14="http://schemas.microsoft.com/office/powerpoint/2010/main" val="3201193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814523" y="3634670"/>
            <a:ext cx="2465705" cy="2465705"/>
          </a:xfrm>
          <a:custGeom>
            <a:avLst/>
            <a:gdLst/>
            <a:ahLst/>
            <a:cxnLst/>
            <a:rect l="l" t="t" r="r" b="b"/>
            <a:pathLst>
              <a:path w="2465704" h="2465704">
                <a:moveTo>
                  <a:pt x="1254967" y="2355802"/>
                </a:moveTo>
                <a:lnTo>
                  <a:pt x="1234538" y="2355970"/>
                </a:lnTo>
                <a:lnTo>
                  <a:pt x="1235616" y="2465097"/>
                </a:lnTo>
                <a:lnTo>
                  <a:pt x="1256035" y="2464919"/>
                </a:lnTo>
                <a:lnTo>
                  <a:pt x="1254967" y="2355802"/>
                </a:lnTo>
                <a:close/>
              </a:path>
              <a:path w="2465704" h="2465704">
                <a:moveTo>
                  <a:pt x="1182414" y="2354724"/>
                </a:moveTo>
                <a:lnTo>
                  <a:pt x="1177932" y="2463851"/>
                </a:lnTo>
                <a:lnTo>
                  <a:pt x="1198350" y="2464710"/>
                </a:lnTo>
                <a:lnTo>
                  <a:pt x="1202832" y="2355582"/>
                </a:lnTo>
                <a:lnTo>
                  <a:pt x="1182414" y="2354724"/>
                </a:lnTo>
                <a:close/>
              </a:path>
              <a:path w="2465704" h="2465704">
                <a:moveTo>
                  <a:pt x="1307049" y="2353561"/>
                </a:moveTo>
                <a:lnTo>
                  <a:pt x="1286620" y="2354765"/>
                </a:lnTo>
                <a:lnTo>
                  <a:pt x="1293217" y="2463715"/>
                </a:lnTo>
                <a:lnTo>
                  <a:pt x="1313635" y="2462511"/>
                </a:lnTo>
                <a:lnTo>
                  <a:pt x="1307049" y="2353561"/>
                </a:lnTo>
                <a:close/>
              </a:path>
              <a:path w="2465704" h="2465704">
                <a:moveTo>
                  <a:pt x="1129682" y="2351237"/>
                </a:moveTo>
                <a:lnTo>
                  <a:pt x="1121065" y="2460061"/>
                </a:lnTo>
                <a:lnTo>
                  <a:pt x="1141399" y="2461694"/>
                </a:lnTo>
                <a:lnTo>
                  <a:pt x="1150017" y="2352870"/>
                </a:lnTo>
                <a:lnTo>
                  <a:pt x="1129682" y="2351237"/>
                </a:lnTo>
                <a:close/>
              </a:path>
              <a:path w="2465704" h="2465704">
                <a:moveTo>
                  <a:pt x="1359738" y="2348996"/>
                </a:moveTo>
                <a:lnTo>
                  <a:pt x="1339404" y="2350975"/>
                </a:lnTo>
                <a:lnTo>
                  <a:pt x="1350084" y="2459621"/>
                </a:lnTo>
                <a:lnTo>
                  <a:pt x="1370419" y="2457642"/>
                </a:lnTo>
                <a:lnTo>
                  <a:pt x="1359738" y="2348996"/>
                </a:lnTo>
                <a:close/>
              </a:path>
              <a:path w="2465704" h="2465704">
                <a:moveTo>
                  <a:pt x="1077851" y="2345247"/>
                </a:moveTo>
                <a:lnTo>
                  <a:pt x="1063768" y="2453506"/>
                </a:lnTo>
                <a:lnTo>
                  <a:pt x="1084008" y="2456176"/>
                </a:lnTo>
                <a:lnTo>
                  <a:pt x="1098102" y="2347918"/>
                </a:lnTo>
                <a:lnTo>
                  <a:pt x="1077851" y="2345247"/>
                </a:lnTo>
                <a:close/>
              </a:path>
              <a:path w="2465704" h="2465704">
                <a:moveTo>
                  <a:pt x="1411391" y="2341886"/>
                </a:moveTo>
                <a:lnTo>
                  <a:pt x="1391224" y="2344902"/>
                </a:lnTo>
                <a:lnTo>
                  <a:pt x="1407339" y="2452909"/>
                </a:lnTo>
                <a:lnTo>
                  <a:pt x="1427506" y="2449893"/>
                </a:lnTo>
                <a:lnTo>
                  <a:pt x="1411391" y="2341886"/>
                </a:lnTo>
                <a:close/>
              </a:path>
              <a:path w="2465704" h="2465704">
                <a:moveTo>
                  <a:pt x="1026366" y="2336881"/>
                </a:moveTo>
                <a:lnTo>
                  <a:pt x="1006817" y="2444333"/>
                </a:lnTo>
                <a:lnTo>
                  <a:pt x="1026890" y="2447946"/>
                </a:lnTo>
                <a:lnTo>
                  <a:pt x="1046449" y="2340504"/>
                </a:lnTo>
                <a:lnTo>
                  <a:pt x="1026366" y="2336881"/>
                </a:lnTo>
                <a:close/>
              </a:path>
              <a:path w="2465704" h="2465704">
                <a:moveTo>
                  <a:pt x="1462698" y="2332410"/>
                </a:moveTo>
                <a:lnTo>
                  <a:pt x="1442709" y="2336452"/>
                </a:lnTo>
                <a:lnTo>
                  <a:pt x="1464206" y="2443464"/>
                </a:lnTo>
                <a:lnTo>
                  <a:pt x="1484195" y="2439423"/>
                </a:lnTo>
                <a:lnTo>
                  <a:pt x="1462698" y="2332410"/>
                </a:lnTo>
                <a:close/>
              </a:path>
              <a:path w="2465704" h="2465704">
                <a:moveTo>
                  <a:pt x="974671" y="2326159"/>
                </a:moveTo>
                <a:lnTo>
                  <a:pt x="951060" y="2432700"/>
                </a:lnTo>
                <a:lnTo>
                  <a:pt x="970965" y="2437098"/>
                </a:lnTo>
                <a:lnTo>
                  <a:pt x="994577" y="2330557"/>
                </a:lnTo>
                <a:lnTo>
                  <a:pt x="974671" y="2326159"/>
                </a:lnTo>
                <a:close/>
              </a:path>
              <a:path w="2465704" h="2465704">
                <a:moveTo>
                  <a:pt x="1513576" y="2320557"/>
                </a:moveTo>
                <a:lnTo>
                  <a:pt x="1493766" y="2325552"/>
                </a:lnTo>
                <a:lnTo>
                  <a:pt x="1520561" y="2431360"/>
                </a:lnTo>
                <a:lnTo>
                  <a:pt x="1540371" y="2426365"/>
                </a:lnTo>
                <a:lnTo>
                  <a:pt x="1513576" y="2320557"/>
                </a:lnTo>
                <a:close/>
              </a:path>
              <a:path w="2465704" h="2465704">
                <a:moveTo>
                  <a:pt x="924097" y="2312976"/>
                </a:moveTo>
                <a:lnTo>
                  <a:pt x="895187" y="2418230"/>
                </a:lnTo>
                <a:lnTo>
                  <a:pt x="914914" y="2423653"/>
                </a:lnTo>
                <a:lnTo>
                  <a:pt x="943824" y="2318400"/>
                </a:lnTo>
                <a:lnTo>
                  <a:pt x="924097" y="2312976"/>
                </a:lnTo>
                <a:close/>
              </a:path>
              <a:path w="2465704" h="2465704">
                <a:moveTo>
                  <a:pt x="1564538" y="2306212"/>
                </a:moveTo>
                <a:lnTo>
                  <a:pt x="1544895" y="2311981"/>
                </a:lnTo>
                <a:lnTo>
                  <a:pt x="1575533" y="2416764"/>
                </a:lnTo>
                <a:lnTo>
                  <a:pt x="1595176" y="2410984"/>
                </a:lnTo>
                <a:lnTo>
                  <a:pt x="1564538" y="2306212"/>
                </a:lnTo>
                <a:close/>
              </a:path>
              <a:path w="2465704" h="2465704">
                <a:moveTo>
                  <a:pt x="1614045" y="2289584"/>
                </a:moveTo>
                <a:lnTo>
                  <a:pt x="1594747" y="2296307"/>
                </a:lnTo>
                <a:lnTo>
                  <a:pt x="1630505" y="2399487"/>
                </a:lnTo>
                <a:lnTo>
                  <a:pt x="1649803" y="2392764"/>
                </a:lnTo>
                <a:lnTo>
                  <a:pt x="1614045" y="2289584"/>
                </a:lnTo>
                <a:close/>
              </a:path>
              <a:path w="2465704" h="2465704">
                <a:moveTo>
                  <a:pt x="1662724" y="2270674"/>
                </a:moveTo>
                <a:lnTo>
                  <a:pt x="1643771" y="2278339"/>
                </a:lnTo>
                <a:lnTo>
                  <a:pt x="1684608" y="2379623"/>
                </a:lnTo>
                <a:lnTo>
                  <a:pt x="1703571" y="2371959"/>
                </a:lnTo>
                <a:lnTo>
                  <a:pt x="1662724" y="2270674"/>
                </a:lnTo>
                <a:close/>
              </a:path>
              <a:path w="2465704" h="2465704">
                <a:moveTo>
                  <a:pt x="1710461" y="2249512"/>
                </a:moveTo>
                <a:lnTo>
                  <a:pt x="1691938" y="2258046"/>
                </a:lnTo>
                <a:lnTo>
                  <a:pt x="1737643" y="2357216"/>
                </a:lnTo>
                <a:lnTo>
                  <a:pt x="1756166" y="2348692"/>
                </a:lnTo>
                <a:lnTo>
                  <a:pt x="1710461" y="2249512"/>
                </a:lnTo>
                <a:close/>
              </a:path>
              <a:path w="2465704" h="2465704">
                <a:moveTo>
                  <a:pt x="1757244" y="2226173"/>
                </a:moveTo>
                <a:lnTo>
                  <a:pt x="1739151" y="2235649"/>
                </a:lnTo>
                <a:lnTo>
                  <a:pt x="1789558" y="2332410"/>
                </a:lnTo>
                <a:lnTo>
                  <a:pt x="1807651" y="2322924"/>
                </a:lnTo>
                <a:lnTo>
                  <a:pt x="1757244" y="2226173"/>
                </a:lnTo>
                <a:close/>
              </a:path>
              <a:path w="2465704" h="2465704">
                <a:moveTo>
                  <a:pt x="1802908" y="2200665"/>
                </a:moveTo>
                <a:lnTo>
                  <a:pt x="1785254" y="2210916"/>
                </a:lnTo>
                <a:lnTo>
                  <a:pt x="1840268" y="2305175"/>
                </a:lnTo>
                <a:lnTo>
                  <a:pt x="1857922" y="2294924"/>
                </a:lnTo>
                <a:lnTo>
                  <a:pt x="1802908" y="2200665"/>
                </a:lnTo>
                <a:close/>
              </a:path>
              <a:path w="2465704" h="2465704">
                <a:moveTo>
                  <a:pt x="1847284" y="2173001"/>
                </a:moveTo>
                <a:lnTo>
                  <a:pt x="1830143" y="2184121"/>
                </a:lnTo>
                <a:lnTo>
                  <a:pt x="1889680" y="2275668"/>
                </a:lnTo>
                <a:lnTo>
                  <a:pt x="1906821" y="2264548"/>
                </a:lnTo>
                <a:lnTo>
                  <a:pt x="1847284" y="2173001"/>
                </a:lnTo>
                <a:close/>
              </a:path>
              <a:path w="2465704" h="2465704">
                <a:moveTo>
                  <a:pt x="1890968" y="2143065"/>
                </a:moveTo>
                <a:lnTo>
                  <a:pt x="1874257" y="2154782"/>
                </a:lnTo>
                <a:lnTo>
                  <a:pt x="1936977" y="2244130"/>
                </a:lnTo>
                <a:lnTo>
                  <a:pt x="1953699" y="2232413"/>
                </a:lnTo>
                <a:lnTo>
                  <a:pt x="1890968" y="2143065"/>
                </a:lnTo>
                <a:close/>
              </a:path>
              <a:path w="2465704" h="2465704">
                <a:moveTo>
                  <a:pt x="1932632" y="2111401"/>
                </a:moveTo>
                <a:lnTo>
                  <a:pt x="1916517" y="2123893"/>
                </a:lnTo>
                <a:lnTo>
                  <a:pt x="1983426" y="2210142"/>
                </a:lnTo>
                <a:lnTo>
                  <a:pt x="1999530" y="2197650"/>
                </a:lnTo>
                <a:lnTo>
                  <a:pt x="1932632" y="2111401"/>
                </a:lnTo>
                <a:close/>
              </a:path>
              <a:path w="2465704" h="2465704">
                <a:moveTo>
                  <a:pt x="1972788" y="2077884"/>
                </a:moveTo>
                <a:lnTo>
                  <a:pt x="1957270" y="2091150"/>
                </a:lnTo>
                <a:lnTo>
                  <a:pt x="2028231" y="2174080"/>
                </a:lnTo>
                <a:lnTo>
                  <a:pt x="2043738" y="2160813"/>
                </a:lnTo>
                <a:lnTo>
                  <a:pt x="1972788" y="2077884"/>
                </a:lnTo>
                <a:close/>
              </a:path>
              <a:path w="2465704" h="2465704">
                <a:moveTo>
                  <a:pt x="2011341" y="2042513"/>
                </a:moveTo>
                <a:lnTo>
                  <a:pt x="1996431" y="2056513"/>
                </a:lnTo>
                <a:lnTo>
                  <a:pt x="2071266" y="2135955"/>
                </a:lnTo>
                <a:lnTo>
                  <a:pt x="2086177" y="2121998"/>
                </a:lnTo>
                <a:lnTo>
                  <a:pt x="2011341" y="2042513"/>
                </a:lnTo>
                <a:close/>
              </a:path>
              <a:path w="2465704" h="2465704">
                <a:moveTo>
                  <a:pt x="2048178" y="2005373"/>
                </a:moveTo>
                <a:lnTo>
                  <a:pt x="2033959" y="2020106"/>
                </a:lnTo>
                <a:lnTo>
                  <a:pt x="2112532" y="2095894"/>
                </a:lnTo>
                <a:lnTo>
                  <a:pt x="2126751" y="2081151"/>
                </a:lnTo>
                <a:lnTo>
                  <a:pt x="2048178" y="2005373"/>
                </a:lnTo>
                <a:close/>
              </a:path>
              <a:path w="2465704" h="2465704">
                <a:moveTo>
                  <a:pt x="2083287" y="1966599"/>
                </a:moveTo>
                <a:lnTo>
                  <a:pt x="2069842" y="1981939"/>
                </a:lnTo>
                <a:lnTo>
                  <a:pt x="2151913" y="2053926"/>
                </a:lnTo>
                <a:lnTo>
                  <a:pt x="2165358" y="2038587"/>
                </a:lnTo>
                <a:lnTo>
                  <a:pt x="2083287" y="1966599"/>
                </a:lnTo>
                <a:close/>
              </a:path>
              <a:path w="2465704" h="2465704">
                <a:moveTo>
                  <a:pt x="2116584" y="1926234"/>
                </a:moveTo>
                <a:lnTo>
                  <a:pt x="2103841" y="1942265"/>
                </a:lnTo>
                <a:lnTo>
                  <a:pt x="2189221" y="2010200"/>
                </a:lnTo>
                <a:lnTo>
                  <a:pt x="2201974" y="1994180"/>
                </a:lnTo>
                <a:lnTo>
                  <a:pt x="2116584" y="1926234"/>
                </a:lnTo>
                <a:close/>
              </a:path>
              <a:path w="2465704" h="2465704">
                <a:moveTo>
                  <a:pt x="2147903" y="1884445"/>
                </a:moveTo>
                <a:lnTo>
                  <a:pt x="2136018" y="1900989"/>
                </a:lnTo>
                <a:lnTo>
                  <a:pt x="2224591" y="1964746"/>
                </a:lnTo>
                <a:lnTo>
                  <a:pt x="2236486" y="1948202"/>
                </a:lnTo>
                <a:lnTo>
                  <a:pt x="2147903" y="1884445"/>
                </a:lnTo>
                <a:close/>
              </a:path>
              <a:path w="2465704" h="2465704">
                <a:moveTo>
                  <a:pt x="2177766" y="1840676"/>
                </a:moveTo>
                <a:lnTo>
                  <a:pt x="2166478" y="1857650"/>
                </a:lnTo>
                <a:lnTo>
                  <a:pt x="2257292" y="1918182"/>
                </a:lnTo>
                <a:lnTo>
                  <a:pt x="2268580" y="1901209"/>
                </a:lnTo>
                <a:lnTo>
                  <a:pt x="2177766" y="1840676"/>
                </a:lnTo>
                <a:close/>
              </a:path>
              <a:path w="2465704" h="2465704">
                <a:moveTo>
                  <a:pt x="2205074" y="1796091"/>
                </a:moveTo>
                <a:lnTo>
                  <a:pt x="2194561" y="1813578"/>
                </a:lnTo>
                <a:lnTo>
                  <a:pt x="2288223" y="1869628"/>
                </a:lnTo>
                <a:lnTo>
                  <a:pt x="2298736" y="1852132"/>
                </a:lnTo>
                <a:lnTo>
                  <a:pt x="2205074" y="1796091"/>
                </a:lnTo>
                <a:close/>
              </a:path>
              <a:path w="2465704" h="2465704">
                <a:moveTo>
                  <a:pt x="2230235" y="1750292"/>
                </a:moveTo>
                <a:lnTo>
                  <a:pt x="2220592" y="1768302"/>
                </a:lnTo>
                <a:lnTo>
                  <a:pt x="2316871" y="1819735"/>
                </a:lnTo>
                <a:lnTo>
                  <a:pt x="2326526" y="1801735"/>
                </a:lnTo>
                <a:lnTo>
                  <a:pt x="2230235" y="1750292"/>
                </a:lnTo>
                <a:close/>
              </a:path>
              <a:path w="2465704" h="2465704">
                <a:moveTo>
                  <a:pt x="2253156" y="1703372"/>
                </a:moveTo>
                <a:lnTo>
                  <a:pt x="2244455" y="1721811"/>
                </a:lnTo>
                <a:lnTo>
                  <a:pt x="2343153" y="1768469"/>
                </a:lnTo>
                <a:lnTo>
                  <a:pt x="2351855" y="1750030"/>
                </a:lnTo>
                <a:lnTo>
                  <a:pt x="2253156" y="1703372"/>
                </a:lnTo>
                <a:close/>
              </a:path>
              <a:path w="2465704" h="2465704">
                <a:moveTo>
                  <a:pt x="2274004" y="1655467"/>
                </a:moveTo>
                <a:lnTo>
                  <a:pt x="2266171" y="1674336"/>
                </a:lnTo>
                <a:lnTo>
                  <a:pt x="2367016" y="1716041"/>
                </a:lnTo>
                <a:lnTo>
                  <a:pt x="2374859" y="1697173"/>
                </a:lnTo>
                <a:lnTo>
                  <a:pt x="2274004" y="1655467"/>
                </a:lnTo>
                <a:close/>
              </a:path>
              <a:path w="2465704" h="2465704">
                <a:moveTo>
                  <a:pt x="2292485" y="1606610"/>
                </a:moveTo>
                <a:lnTo>
                  <a:pt x="2285595" y="1625824"/>
                </a:lnTo>
                <a:lnTo>
                  <a:pt x="2388388" y="1662535"/>
                </a:lnTo>
                <a:lnTo>
                  <a:pt x="2395288" y="1643321"/>
                </a:lnTo>
                <a:lnTo>
                  <a:pt x="2292485" y="1606610"/>
                </a:lnTo>
                <a:close/>
              </a:path>
              <a:path w="2465704" h="2465704">
                <a:moveTo>
                  <a:pt x="2308945" y="1556381"/>
                </a:moveTo>
                <a:lnTo>
                  <a:pt x="2302830" y="1575857"/>
                </a:lnTo>
                <a:lnTo>
                  <a:pt x="2406911" y="1608684"/>
                </a:lnTo>
                <a:lnTo>
                  <a:pt x="2413026" y="1589208"/>
                </a:lnTo>
                <a:lnTo>
                  <a:pt x="2308945" y="1556381"/>
                </a:lnTo>
                <a:close/>
              </a:path>
              <a:path w="2465704" h="2465704">
                <a:moveTo>
                  <a:pt x="874297" y="2297511"/>
                </a:moveTo>
                <a:lnTo>
                  <a:pt x="840173" y="2401162"/>
                </a:lnTo>
                <a:lnTo>
                  <a:pt x="859554" y="2407539"/>
                </a:lnTo>
                <a:lnTo>
                  <a:pt x="893679" y="2303887"/>
                </a:lnTo>
                <a:lnTo>
                  <a:pt x="874297" y="2297511"/>
                </a:lnTo>
                <a:close/>
              </a:path>
              <a:path w="2465704" h="2465704">
                <a:moveTo>
                  <a:pt x="825220" y="2279721"/>
                </a:moveTo>
                <a:lnTo>
                  <a:pt x="785976" y="2381602"/>
                </a:lnTo>
                <a:lnTo>
                  <a:pt x="805022" y="2388932"/>
                </a:lnTo>
                <a:lnTo>
                  <a:pt x="844267" y="2287040"/>
                </a:lnTo>
                <a:lnTo>
                  <a:pt x="825220" y="2279721"/>
                </a:lnTo>
                <a:close/>
              </a:path>
              <a:path w="2465704" h="2465704">
                <a:moveTo>
                  <a:pt x="776332" y="2259470"/>
                </a:moveTo>
                <a:lnTo>
                  <a:pt x="733370" y="2359802"/>
                </a:lnTo>
                <a:lnTo>
                  <a:pt x="752155" y="2367823"/>
                </a:lnTo>
                <a:lnTo>
                  <a:pt x="795106" y="2267480"/>
                </a:lnTo>
                <a:lnTo>
                  <a:pt x="776332" y="2259470"/>
                </a:lnTo>
                <a:close/>
              </a:path>
              <a:path w="2465704" h="2465704">
                <a:moveTo>
                  <a:pt x="729150" y="2237115"/>
                </a:moveTo>
                <a:lnTo>
                  <a:pt x="681288" y="2335206"/>
                </a:lnTo>
                <a:lnTo>
                  <a:pt x="699643" y="2344169"/>
                </a:lnTo>
                <a:lnTo>
                  <a:pt x="747506" y="2246067"/>
                </a:lnTo>
                <a:lnTo>
                  <a:pt x="729150" y="2237115"/>
                </a:lnTo>
                <a:close/>
              </a:path>
              <a:path w="2465704" h="2465704">
                <a:moveTo>
                  <a:pt x="682973" y="2212550"/>
                </a:moveTo>
                <a:lnTo>
                  <a:pt x="630410" y="2308191"/>
                </a:lnTo>
                <a:lnTo>
                  <a:pt x="648336" y="2318013"/>
                </a:lnTo>
                <a:lnTo>
                  <a:pt x="700889" y="2222372"/>
                </a:lnTo>
                <a:lnTo>
                  <a:pt x="682973" y="2212550"/>
                </a:lnTo>
                <a:close/>
              </a:path>
              <a:path w="2465704" h="2465704">
                <a:moveTo>
                  <a:pt x="638074" y="2185891"/>
                </a:moveTo>
                <a:lnTo>
                  <a:pt x="580861" y="2278893"/>
                </a:lnTo>
                <a:lnTo>
                  <a:pt x="598274" y="2289584"/>
                </a:lnTo>
                <a:lnTo>
                  <a:pt x="655487" y="2196571"/>
                </a:lnTo>
                <a:lnTo>
                  <a:pt x="638074" y="2185891"/>
                </a:lnTo>
                <a:close/>
              </a:path>
              <a:path w="2465704" h="2465704">
                <a:moveTo>
                  <a:pt x="594390" y="2157148"/>
                </a:moveTo>
                <a:lnTo>
                  <a:pt x="532748" y="2247282"/>
                </a:lnTo>
                <a:lnTo>
                  <a:pt x="549627" y="2258821"/>
                </a:lnTo>
                <a:lnTo>
                  <a:pt x="611279" y="2168698"/>
                </a:lnTo>
                <a:lnTo>
                  <a:pt x="594390" y="2157148"/>
                </a:lnTo>
                <a:close/>
              </a:path>
              <a:path w="2465704" h="2465704">
                <a:moveTo>
                  <a:pt x="552087" y="2126385"/>
                </a:moveTo>
                <a:lnTo>
                  <a:pt x="486215" y="2213461"/>
                </a:lnTo>
                <a:lnTo>
                  <a:pt x="502497" y="2225785"/>
                </a:lnTo>
                <a:lnTo>
                  <a:pt x="568370" y="2138709"/>
                </a:lnTo>
                <a:lnTo>
                  <a:pt x="552087" y="2126385"/>
                </a:lnTo>
                <a:close/>
              </a:path>
              <a:path w="2465704" h="2465704">
                <a:moveTo>
                  <a:pt x="510686" y="2093391"/>
                </a:moveTo>
                <a:lnTo>
                  <a:pt x="441714" y="2178006"/>
                </a:lnTo>
                <a:lnTo>
                  <a:pt x="457567" y="2190928"/>
                </a:lnTo>
                <a:lnTo>
                  <a:pt x="526538" y="2106312"/>
                </a:lnTo>
                <a:lnTo>
                  <a:pt x="510686" y="2093391"/>
                </a:lnTo>
                <a:close/>
              </a:path>
              <a:path w="2465704" h="2465704">
                <a:moveTo>
                  <a:pt x="471483" y="2058837"/>
                </a:moveTo>
                <a:lnTo>
                  <a:pt x="398500" y="2140050"/>
                </a:lnTo>
                <a:lnTo>
                  <a:pt x="413662" y="2153662"/>
                </a:lnTo>
                <a:lnTo>
                  <a:pt x="486644" y="2072449"/>
                </a:lnTo>
                <a:lnTo>
                  <a:pt x="471483" y="2058837"/>
                </a:lnTo>
                <a:close/>
              </a:path>
              <a:path w="2465704" h="2465704">
                <a:moveTo>
                  <a:pt x="433829" y="2022441"/>
                </a:moveTo>
                <a:lnTo>
                  <a:pt x="357057" y="2100072"/>
                </a:lnTo>
                <a:lnTo>
                  <a:pt x="371622" y="2114459"/>
                </a:lnTo>
                <a:lnTo>
                  <a:pt x="448394" y="2036828"/>
                </a:lnTo>
                <a:lnTo>
                  <a:pt x="433829" y="2022441"/>
                </a:lnTo>
                <a:close/>
              </a:path>
              <a:path w="2465704" h="2465704">
                <a:moveTo>
                  <a:pt x="397904" y="1984442"/>
                </a:moveTo>
                <a:lnTo>
                  <a:pt x="317592" y="2058324"/>
                </a:lnTo>
                <a:lnTo>
                  <a:pt x="331466" y="2073319"/>
                </a:lnTo>
                <a:lnTo>
                  <a:pt x="411767" y="1999426"/>
                </a:lnTo>
                <a:lnTo>
                  <a:pt x="397904" y="1984442"/>
                </a:lnTo>
                <a:close/>
              </a:path>
              <a:path w="2465704" h="2465704">
                <a:moveTo>
                  <a:pt x="363821" y="1944715"/>
                </a:moveTo>
                <a:lnTo>
                  <a:pt x="280075" y="2014682"/>
                </a:lnTo>
                <a:lnTo>
                  <a:pt x="293163" y="2030367"/>
                </a:lnTo>
                <a:lnTo>
                  <a:pt x="376920" y="1960401"/>
                </a:lnTo>
                <a:lnTo>
                  <a:pt x="363821" y="1944715"/>
                </a:lnTo>
                <a:close/>
              </a:path>
              <a:path w="2465704" h="2465704">
                <a:moveTo>
                  <a:pt x="331644" y="1903533"/>
                </a:moveTo>
                <a:lnTo>
                  <a:pt x="244568" y="1969406"/>
                </a:lnTo>
                <a:lnTo>
                  <a:pt x="256892" y="1985688"/>
                </a:lnTo>
                <a:lnTo>
                  <a:pt x="343958" y="1919815"/>
                </a:lnTo>
                <a:lnTo>
                  <a:pt x="331644" y="1903533"/>
                </a:lnTo>
                <a:close/>
              </a:path>
              <a:path w="2465704" h="2465704">
                <a:moveTo>
                  <a:pt x="301352" y="1860833"/>
                </a:moveTo>
                <a:lnTo>
                  <a:pt x="211271" y="1922527"/>
                </a:lnTo>
                <a:lnTo>
                  <a:pt x="222820" y="1939417"/>
                </a:lnTo>
                <a:lnTo>
                  <a:pt x="312901" y="1877722"/>
                </a:lnTo>
                <a:lnTo>
                  <a:pt x="301352" y="1860833"/>
                </a:lnTo>
                <a:close/>
              </a:path>
              <a:path w="2465704" h="2465704">
                <a:moveTo>
                  <a:pt x="273049" y="1816855"/>
                </a:moveTo>
                <a:lnTo>
                  <a:pt x="180162" y="1874110"/>
                </a:lnTo>
                <a:lnTo>
                  <a:pt x="190852" y="1891513"/>
                </a:lnTo>
                <a:lnTo>
                  <a:pt x="283740" y="1834258"/>
                </a:lnTo>
                <a:lnTo>
                  <a:pt x="273049" y="1816855"/>
                </a:lnTo>
                <a:close/>
              </a:path>
              <a:path w="2465704" h="2465704">
                <a:moveTo>
                  <a:pt x="246463" y="1771097"/>
                </a:moveTo>
                <a:lnTo>
                  <a:pt x="151513" y="1824991"/>
                </a:lnTo>
                <a:lnTo>
                  <a:pt x="161597" y="1842739"/>
                </a:lnTo>
                <a:lnTo>
                  <a:pt x="256547" y="1788846"/>
                </a:lnTo>
                <a:lnTo>
                  <a:pt x="246463" y="1771097"/>
                </a:lnTo>
                <a:close/>
              </a:path>
              <a:path w="2465704" h="2465704">
                <a:moveTo>
                  <a:pt x="222433" y="1724617"/>
                </a:moveTo>
                <a:lnTo>
                  <a:pt x="124980" y="1773851"/>
                </a:lnTo>
                <a:lnTo>
                  <a:pt x="134194" y="1792123"/>
                </a:lnTo>
                <a:lnTo>
                  <a:pt x="231647" y="1742878"/>
                </a:lnTo>
                <a:lnTo>
                  <a:pt x="222433" y="1724617"/>
                </a:lnTo>
                <a:close/>
              </a:path>
              <a:path w="2465704" h="2465704">
                <a:moveTo>
                  <a:pt x="200590" y="1677184"/>
                </a:moveTo>
                <a:lnTo>
                  <a:pt x="100897" y="1721643"/>
                </a:lnTo>
                <a:lnTo>
                  <a:pt x="109253" y="1740250"/>
                </a:lnTo>
                <a:lnTo>
                  <a:pt x="208946" y="1695833"/>
                </a:lnTo>
                <a:lnTo>
                  <a:pt x="200590" y="1677184"/>
                </a:lnTo>
                <a:close/>
              </a:path>
              <a:path w="2465704" h="2465704">
                <a:moveTo>
                  <a:pt x="181031" y="1628672"/>
                </a:moveTo>
                <a:lnTo>
                  <a:pt x="79316" y="1668263"/>
                </a:lnTo>
                <a:lnTo>
                  <a:pt x="86719" y="1687309"/>
                </a:lnTo>
                <a:lnTo>
                  <a:pt x="188434" y="1647719"/>
                </a:lnTo>
                <a:lnTo>
                  <a:pt x="181031" y="1628672"/>
                </a:lnTo>
                <a:close/>
              </a:path>
              <a:path w="2465704" h="2465704">
                <a:moveTo>
                  <a:pt x="163796" y="1579386"/>
                </a:moveTo>
                <a:lnTo>
                  <a:pt x="60186" y="1613898"/>
                </a:lnTo>
                <a:lnTo>
                  <a:pt x="66647" y="1633280"/>
                </a:lnTo>
                <a:lnTo>
                  <a:pt x="170256" y="1598778"/>
                </a:lnTo>
                <a:lnTo>
                  <a:pt x="163796" y="1579386"/>
                </a:lnTo>
                <a:close/>
              </a:path>
              <a:path w="2465704" h="2465704">
                <a:moveTo>
                  <a:pt x="148801" y="1529325"/>
                </a:moveTo>
                <a:lnTo>
                  <a:pt x="43684" y="1558748"/>
                </a:lnTo>
                <a:lnTo>
                  <a:pt x="49202" y="1578391"/>
                </a:lnTo>
                <a:lnTo>
                  <a:pt x="154319" y="1548968"/>
                </a:lnTo>
                <a:lnTo>
                  <a:pt x="148801" y="1529325"/>
                </a:lnTo>
                <a:close/>
              </a:path>
              <a:path w="2465704" h="2465704">
                <a:moveTo>
                  <a:pt x="2322735" y="1506058"/>
                </a:moveTo>
                <a:lnTo>
                  <a:pt x="2317562" y="1525796"/>
                </a:lnTo>
                <a:lnTo>
                  <a:pt x="2423203" y="1553366"/>
                </a:lnTo>
                <a:lnTo>
                  <a:pt x="2428365" y="1533639"/>
                </a:lnTo>
                <a:lnTo>
                  <a:pt x="2322735" y="1506058"/>
                </a:lnTo>
                <a:close/>
              </a:path>
              <a:path w="2465704" h="2465704">
                <a:moveTo>
                  <a:pt x="136226" y="1478708"/>
                </a:moveTo>
                <a:lnTo>
                  <a:pt x="29768" y="1502833"/>
                </a:lnTo>
                <a:lnTo>
                  <a:pt x="34250" y="1522738"/>
                </a:lnTo>
                <a:lnTo>
                  <a:pt x="140707" y="1498603"/>
                </a:lnTo>
                <a:lnTo>
                  <a:pt x="136226" y="1478708"/>
                </a:lnTo>
                <a:close/>
              </a:path>
              <a:path w="2465704" h="2465704">
                <a:moveTo>
                  <a:pt x="2334148" y="1455138"/>
                </a:moveTo>
                <a:lnTo>
                  <a:pt x="2330012" y="1475127"/>
                </a:lnTo>
                <a:lnTo>
                  <a:pt x="2436899" y="1497357"/>
                </a:lnTo>
                <a:lnTo>
                  <a:pt x="2441035" y="1477368"/>
                </a:lnTo>
                <a:lnTo>
                  <a:pt x="2334148" y="1455138"/>
                </a:lnTo>
                <a:close/>
              </a:path>
              <a:path w="2465704" h="2465704">
                <a:moveTo>
                  <a:pt x="125755" y="1426836"/>
                </a:moveTo>
                <a:lnTo>
                  <a:pt x="18522" y="1447003"/>
                </a:lnTo>
                <a:lnTo>
                  <a:pt x="22313" y="1467075"/>
                </a:lnTo>
                <a:lnTo>
                  <a:pt x="129545" y="1446908"/>
                </a:lnTo>
                <a:lnTo>
                  <a:pt x="125755" y="1426836"/>
                </a:lnTo>
                <a:close/>
              </a:path>
              <a:path w="2465704" h="2465704">
                <a:moveTo>
                  <a:pt x="2343237" y="1403747"/>
                </a:moveTo>
                <a:lnTo>
                  <a:pt x="2340054" y="1423904"/>
                </a:lnTo>
                <a:lnTo>
                  <a:pt x="2447925" y="1440751"/>
                </a:lnTo>
                <a:lnTo>
                  <a:pt x="2451119" y="1420585"/>
                </a:lnTo>
                <a:lnTo>
                  <a:pt x="2343237" y="1403747"/>
                </a:lnTo>
                <a:close/>
              </a:path>
              <a:path w="2465704" h="2465704">
                <a:moveTo>
                  <a:pt x="118090" y="1375225"/>
                </a:moveTo>
                <a:lnTo>
                  <a:pt x="9905" y="1389999"/>
                </a:lnTo>
                <a:lnTo>
                  <a:pt x="12669" y="1410250"/>
                </a:lnTo>
                <a:lnTo>
                  <a:pt x="120844" y="1395475"/>
                </a:lnTo>
                <a:lnTo>
                  <a:pt x="118090" y="1375225"/>
                </a:lnTo>
                <a:close/>
              </a:path>
              <a:path w="2465704" h="2465704">
                <a:moveTo>
                  <a:pt x="2350085" y="1351403"/>
                </a:moveTo>
                <a:lnTo>
                  <a:pt x="2347677" y="1371644"/>
                </a:lnTo>
                <a:lnTo>
                  <a:pt x="2456071" y="1384355"/>
                </a:lnTo>
                <a:lnTo>
                  <a:pt x="2458480" y="1364105"/>
                </a:lnTo>
                <a:lnTo>
                  <a:pt x="2350085" y="1351403"/>
                </a:lnTo>
                <a:close/>
              </a:path>
              <a:path w="2465704" h="2465704">
                <a:moveTo>
                  <a:pt x="112740" y="1323352"/>
                </a:moveTo>
                <a:lnTo>
                  <a:pt x="4010" y="1332660"/>
                </a:lnTo>
                <a:lnTo>
                  <a:pt x="5727" y="1352995"/>
                </a:lnTo>
                <a:lnTo>
                  <a:pt x="114467" y="1343686"/>
                </a:lnTo>
                <a:lnTo>
                  <a:pt x="112740" y="1323352"/>
                </a:lnTo>
                <a:close/>
              </a:path>
              <a:path w="2465704" h="2465704">
                <a:moveTo>
                  <a:pt x="2354315" y="1299353"/>
                </a:moveTo>
                <a:lnTo>
                  <a:pt x="2352933" y="1319781"/>
                </a:lnTo>
                <a:lnTo>
                  <a:pt x="2461883" y="1326975"/>
                </a:lnTo>
                <a:lnTo>
                  <a:pt x="2463265" y="1306557"/>
                </a:lnTo>
                <a:lnTo>
                  <a:pt x="2354315" y="1299353"/>
                </a:lnTo>
                <a:close/>
              </a:path>
              <a:path w="2465704" h="2465704">
                <a:moveTo>
                  <a:pt x="109682" y="1270537"/>
                </a:moveTo>
                <a:lnTo>
                  <a:pt x="649" y="1275751"/>
                </a:lnTo>
                <a:lnTo>
                  <a:pt x="1591" y="1296169"/>
                </a:lnTo>
                <a:lnTo>
                  <a:pt x="110635" y="1290955"/>
                </a:lnTo>
                <a:lnTo>
                  <a:pt x="109682" y="1270537"/>
                </a:lnTo>
                <a:close/>
              </a:path>
              <a:path w="2465704" h="2465704">
                <a:moveTo>
                  <a:pt x="2356116" y="1251532"/>
                </a:moveTo>
                <a:lnTo>
                  <a:pt x="2355425" y="1271961"/>
                </a:lnTo>
                <a:lnTo>
                  <a:pt x="2464511" y="1275751"/>
                </a:lnTo>
                <a:lnTo>
                  <a:pt x="2465202" y="1255333"/>
                </a:lnTo>
                <a:lnTo>
                  <a:pt x="2356116" y="1251532"/>
                </a:lnTo>
                <a:close/>
              </a:path>
              <a:path w="2465704" h="2465704">
                <a:moveTo>
                  <a:pt x="83" y="1218067"/>
                </a:moveTo>
                <a:lnTo>
                  <a:pt x="0" y="1238485"/>
                </a:lnTo>
                <a:lnTo>
                  <a:pt x="109127" y="1238789"/>
                </a:lnTo>
                <a:lnTo>
                  <a:pt x="109211" y="1218360"/>
                </a:lnTo>
                <a:lnTo>
                  <a:pt x="83" y="1218067"/>
                </a:lnTo>
                <a:close/>
              </a:path>
              <a:path w="2465704" h="2465704">
                <a:moveTo>
                  <a:pt x="2465160" y="1203722"/>
                </a:moveTo>
                <a:lnTo>
                  <a:pt x="2356032" y="1205439"/>
                </a:lnTo>
                <a:lnTo>
                  <a:pt x="2356378" y="1225857"/>
                </a:lnTo>
                <a:lnTo>
                  <a:pt x="2465506" y="1224140"/>
                </a:lnTo>
                <a:lnTo>
                  <a:pt x="2465160" y="1203722"/>
                </a:lnTo>
                <a:close/>
              </a:path>
              <a:path w="2465704" h="2465704">
                <a:moveTo>
                  <a:pt x="2198" y="1160425"/>
                </a:moveTo>
                <a:lnTo>
                  <a:pt x="1078" y="1180843"/>
                </a:lnTo>
                <a:lnTo>
                  <a:pt x="110069" y="1186696"/>
                </a:lnTo>
                <a:lnTo>
                  <a:pt x="111190" y="1166278"/>
                </a:lnTo>
                <a:lnTo>
                  <a:pt x="2198" y="1160425"/>
                </a:lnTo>
                <a:close/>
              </a:path>
              <a:path w="2465704" h="2465704">
                <a:moveTo>
                  <a:pt x="2462532" y="1146164"/>
                </a:moveTo>
                <a:lnTo>
                  <a:pt x="2353624" y="1153315"/>
                </a:lnTo>
                <a:lnTo>
                  <a:pt x="2354996" y="1173733"/>
                </a:lnTo>
                <a:lnTo>
                  <a:pt x="2463914" y="1166582"/>
                </a:lnTo>
                <a:lnTo>
                  <a:pt x="2462532" y="1146164"/>
                </a:lnTo>
                <a:close/>
              </a:path>
              <a:path w="2465704" h="2465704">
                <a:moveTo>
                  <a:pt x="6722" y="1103641"/>
                </a:moveTo>
                <a:lnTo>
                  <a:pt x="4827" y="1123976"/>
                </a:lnTo>
                <a:lnTo>
                  <a:pt x="113514" y="1133923"/>
                </a:lnTo>
                <a:lnTo>
                  <a:pt x="115410" y="1113589"/>
                </a:lnTo>
                <a:lnTo>
                  <a:pt x="6722" y="1103641"/>
                </a:lnTo>
                <a:close/>
              </a:path>
              <a:path w="2465704" h="2465704">
                <a:moveTo>
                  <a:pt x="2457401" y="1089422"/>
                </a:moveTo>
                <a:lnTo>
                  <a:pt x="2348797" y="1100626"/>
                </a:lnTo>
                <a:lnTo>
                  <a:pt x="2350860" y="1120960"/>
                </a:lnTo>
                <a:lnTo>
                  <a:pt x="2459474" y="1109756"/>
                </a:lnTo>
                <a:lnTo>
                  <a:pt x="2457401" y="1089422"/>
                </a:lnTo>
                <a:close/>
              </a:path>
              <a:path w="2465704" h="2465704">
                <a:moveTo>
                  <a:pt x="14083" y="1046428"/>
                </a:moveTo>
                <a:lnTo>
                  <a:pt x="11203" y="1066679"/>
                </a:lnTo>
                <a:lnTo>
                  <a:pt x="119252" y="1082092"/>
                </a:lnTo>
                <a:lnTo>
                  <a:pt x="122132" y="1061852"/>
                </a:lnTo>
                <a:lnTo>
                  <a:pt x="14083" y="1046428"/>
                </a:lnTo>
                <a:close/>
              </a:path>
              <a:path w="2465704" h="2465704">
                <a:moveTo>
                  <a:pt x="2449391" y="1032387"/>
                </a:moveTo>
                <a:lnTo>
                  <a:pt x="2341520" y="1048973"/>
                </a:lnTo>
                <a:lnTo>
                  <a:pt x="2344619" y="1069129"/>
                </a:lnTo>
                <a:lnTo>
                  <a:pt x="2452490" y="1052543"/>
                </a:lnTo>
                <a:lnTo>
                  <a:pt x="2449391" y="1032387"/>
                </a:lnTo>
                <a:close/>
              </a:path>
              <a:path w="2465704" h="2465704">
                <a:moveTo>
                  <a:pt x="24083" y="989603"/>
                </a:moveTo>
                <a:lnTo>
                  <a:pt x="20208" y="1009676"/>
                </a:lnTo>
                <a:lnTo>
                  <a:pt x="127305" y="1030575"/>
                </a:lnTo>
                <a:lnTo>
                  <a:pt x="131179" y="1010492"/>
                </a:lnTo>
                <a:lnTo>
                  <a:pt x="24083" y="989603"/>
                </a:lnTo>
                <a:close/>
              </a:path>
              <a:path w="2465704" h="2465704">
                <a:moveTo>
                  <a:pt x="2438711" y="975771"/>
                </a:moveTo>
                <a:lnTo>
                  <a:pt x="2331782" y="997655"/>
                </a:lnTo>
                <a:lnTo>
                  <a:pt x="2335918" y="1017644"/>
                </a:lnTo>
                <a:lnTo>
                  <a:pt x="2442847" y="995760"/>
                </a:lnTo>
                <a:lnTo>
                  <a:pt x="2438711" y="975771"/>
                </a:lnTo>
                <a:close/>
              </a:path>
              <a:path w="2465704" h="2465704">
                <a:moveTo>
                  <a:pt x="36407" y="934023"/>
                </a:moveTo>
                <a:lnTo>
                  <a:pt x="31747" y="953929"/>
                </a:lnTo>
                <a:lnTo>
                  <a:pt x="138027" y="978828"/>
                </a:lnTo>
                <a:lnTo>
                  <a:pt x="142686" y="958934"/>
                </a:lnTo>
                <a:lnTo>
                  <a:pt x="36407" y="934023"/>
                </a:lnTo>
                <a:close/>
              </a:path>
              <a:path w="2465704" h="2465704">
                <a:moveTo>
                  <a:pt x="2425444" y="919731"/>
                </a:moveTo>
                <a:lnTo>
                  <a:pt x="2319678" y="946819"/>
                </a:lnTo>
                <a:lnTo>
                  <a:pt x="2324756" y="966640"/>
                </a:lnTo>
                <a:lnTo>
                  <a:pt x="2430522" y="939542"/>
                </a:lnTo>
                <a:lnTo>
                  <a:pt x="2425444" y="919731"/>
                </a:lnTo>
                <a:close/>
              </a:path>
              <a:path w="2465704" h="2465704">
                <a:moveTo>
                  <a:pt x="51736" y="878371"/>
                </a:moveTo>
                <a:lnTo>
                  <a:pt x="46050" y="898014"/>
                </a:lnTo>
                <a:lnTo>
                  <a:pt x="150958" y="928254"/>
                </a:lnTo>
                <a:lnTo>
                  <a:pt x="156644" y="908611"/>
                </a:lnTo>
                <a:lnTo>
                  <a:pt x="51736" y="878371"/>
                </a:lnTo>
                <a:close/>
              </a:path>
              <a:path w="2465704" h="2465704">
                <a:moveTo>
                  <a:pt x="2409497" y="864413"/>
                </a:moveTo>
                <a:lnTo>
                  <a:pt x="2305238" y="896590"/>
                </a:lnTo>
                <a:lnTo>
                  <a:pt x="2311269" y="916150"/>
                </a:lnTo>
                <a:lnTo>
                  <a:pt x="2415528" y="883962"/>
                </a:lnTo>
                <a:lnTo>
                  <a:pt x="2409497" y="864413"/>
                </a:lnTo>
                <a:close/>
              </a:path>
              <a:path w="2465704" h="2465704">
                <a:moveTo>
                  <a:pt x="2391361" y="810425"/>
                </a:moveTo>
                <a:lnTo>
                  <a:pt x="2288307" y="846445"/>
                </a:lnTo>
                <a:lnTo>
                  <a:pt x="2295029" y="865743"/>
                </a:lnTo>
                <a:lnTo>
                  <a:pt x="2398084" y="829723"/>
                </a:lnTo>
                <a:lnTo>
                  <a:pt x="2391361" y="810425"/>
                </a:lnTo>
                <a:close/>
              </a:path>
              <a:path w="2465704" h="2465704">
                <a:moveTo>
                  <a:pt x="2370378" y="756877"/>
                </a:moveTo>
                <a:lnTo>
                  <a:pt x="2269176" y="797808"/>
                </a:lnTo>
                <a:lnTo>
                  <a:pt x="2276852" y="816760"/>
                </a:lnTo>
                <a:lnTo>
                  <a:pt x="2378053" y="775829"/>
                </a:lnTo>
                <a:lnTo>
                  <a:pt x="2370378" y="756877"/>
                </a:lnTo>
                <a:close/>
              </a:path>
              <a:path w="2465704" h="2465704">
                <a:moveTo>
                  <a:pt x="2346860" y="704365"/>
                </a:moveTo>
                <a:lnTo>
                  <a:pt x="2247774" y="750113"/>
                </a:lnTo>
                <a:lnTo>
                  <a:pt x="2256297" y="768636"/>
                </a:lnTo>
                <a:lnTo>
                  <a:pt x="2355383" y="722888"/>
                </a:lnTo>
                <a:lnTo>
                  <a:pt x="2346860" y="704365"/>
                </a:lnTo>
                <a:close/>
              </a:path>
              <a:path w="2465704" h="2465704">
                <a:moveTo>
                  <a:pt x="2320924" y="653006"/>
                </a:moveTo>
                <a:lnTo>
                  <a:pt x="2224078" y="703455"/>
                </a:lnTo>
                <a:lnTo>
                  <a:pt x="2233555" y="721548"/>
                </a:lnTo>
                <a:lnTo>
                  <a:pt x="2330400" y="671099"/>
                </a:lnTo>
                <a:lnTo>
                  <a:pt x="2320924" y="653006"/>
                </a:lnTo>
                <a:close/>
              </a:path>
              <a:path w="2465704" h="2465704">
                <a:moveTo>
                  <a:pt x="2292705" y="602903"/>
                </a:moveTo>
                <a:lnTo>
                  <a:pt x="2198404" y="657875"/>
                </a:lnTo>
                <a:lnTo>
                  <a:pt x="2208655" y="675539"/>
                </a:lnTo>
                <a:lnTo>
                  <a:pt x="2302956" y="620567"/>
                </a:lnTo>
                <a:lnTo>
                  <a:pt x="2292705" y="602903"/>
                </a:lnTo>
                <a:close/>
              </a:path>
              <a:path w="2465704" h="2465704">
                <a:moveTo>
                  <a:pt x="2262119" y="554182"/>
                </a:moveTo>
                <a:lnTo>
                  <a:pt x="2170530" y="613593"/>
                </a:lnTo>
                <a:lnTo>
                  <a:pt x="2181640" y="630734"/>
                </a:lnTo>
                <a:lnTo>
                  <a:pt x="2273229" y="571322"/>
                </a:lnTo>
                <a:lnTo>
                  <a:pt x="2262119" y="554182"/>
                </a:lnTo>
                <a:close/>
              </a:path>
              <a:path w="2465704" h="2465704">
                <a:moveTo>
                  <a:pt x="2229335" y="506916"/>
                </a:moveTo>
                <a:lnTo>
                  <a:pt x="2140667" y="570589"/>
                </a:lnTo>
                <a:lnTo>
                  <a:pt x="2152562" y="587228"/>
                </a:lnTo>
                <a:lnTo>
                  <a:pt x="2241219" y="523544"/>
                </a:lnTo>
                <a:lnTo>
                  <a:pt x="2229335" y="506916"/>
                </a:lnTo>
                <a:close/>
              </a:path>
              <a:path w="2465704" h="2465704">
                <a:moveTo>
                  <a:pt x="2194352" y="461294"/>
                </a:moveTo>
                <a:lnTo>
                  <a:pt x="2108836" y="529062"/>
                </a:lnTo>
                <a:lnTo>
                  <a:pt x="2121495" y="545093"/>
                </a:lnTo>
                <a:lnTo>
                  <a:pt x="2207011" y="477325"/>
                </a:lnTo>
                <a:lnTo>
                  <a:pt x="2194352" y="461294"/>
                </a:lnTo>
                <a:close/>
              </a:path>
              <a:path w="2465704" h="2465704">
                <a:moveTo>
                  <a:pt x="2157347" y="417306"/>
                </a:moveTo>
                <a:lnTo>
                  <a:pt x="2075015" y="489042"/>
                </a:lnTo>
                <a:lnTo>
                  <a:pt x="2088459" y="504466"/>
                </a:lnTo>
                <a:lnTo>
                  <a:pt x="2170782" y="432730"/>
                </a:lnTo>
                <a:lnTo>
                  <a:pt x="2157347" y="417306"/>
                </a:lnTo>
                <a:close/>
              </a:path>
              <a:path w="2465704" h="2465704">
                <a:moveTo>
                  <a:pt x="2118312" y="375088"/>
                </a:moveTo>
                <a:lnTo>
                  <a:pt x="2039519" y="450614"/>
                </a:lnTo>
                <a:lnTo>
                  <a:pt x="2053644" y="465347"/>
                </a:lnTo>
                <a:lnTo>
                  <a:pt x="2132437" y="389820"/>
                </a:lnTo>
                <a:lnTo>
                  <a:pt x="2118312" y="375088"/>
                </a:lnTo>
                <a:close/>
              </a:path>
              <a:path w="2465704" h="2465704">
                <a:moveTo>
                  <a:pt x="2077381" y="334764"/>
                </a:moveTo>
                <a:lnTo>
                  <a:pt x="2002211" y="413903"/>
                </a:lnTo>
                <a:lnTo>
                  <a:pt x="2017027" y="427955"/>
                </a:lnTo>
                <a:lnTo>
                  <a:pt x="2092208" y="348806"/>
                </a:lnTo>
                <a:lnTo>
                  <a:pt x="2077381" y="334764"/>
                </a:lnTo>
                <a:close/>
              </a:path>
              <a:path w="2465704" h="2465704">
                <a:moveTo>
                  <a:pt x="2034650" y="296294"/>
                </a:moveTo>
                <a:lnTo>
                  <a:pt x="1963301" y="378920"/>
                </a:lnTo>
                <a:lnTo>
                  <a:pt x="1978725" y="392281"/>
                </a:lnTo>
                <a:lnTo>
                  <a:pt x="2050073" y="309645"/>
                </a:lnTo>
                <a:lnTo>
                  <a:pt x="2034650" y="296294"/>
                </a:lnTo>
                <a:close/>
              </a:path>
              <a:path w="2465704" h="2465704">
                <a:moveTo>
                  <a:pt x="1990661" y="260232"/>
                </a:moveTo>
                <a:lnTo>
                  <a:pt x="1922339" y="345319"/>
                </a:lnTo>
                <a:lnTo>
                  <a:pt x="1938276" y="358072"/>
                </a:lnTo>
                <a:lnTo>
                  <a:pt x="2006598" y="272986"/>
                </a:lnTo>
                <a:lnTo>
                  <a:pt x="1990661" y="260232"/>
                </a:lnTo>
                <a:close/>
              </a:path>
              <a:path w="2465704" h="2465704">
                <a:moveTo>
                  <a:pt x="1944516" y="225898"/>
                </a:moveTo>
                <a:lnTo>
                  <a:pt x="1880288" y="314168"/>
                </a:lnTo>
                <a:lnTo>
                  <a:pt x="1896832" y="326147"/>
                </a:lnTo>
                <a:lnTo>
                  <a:pt x="1961060" y="237877"/>
                </a:lnTo>
                <a:lnTo>
                  <a:pt x="1944516" y="225898"/>
                </a:lnTo>
                <a:close/>
              </a:path>
              <a:path w="2465704" h="2465704">
                <a:moveTo>
                  <a:pt x="1896874" y="193763"/>
                </a:moveTo>
                <a:lnTo>
                  <a:pt x="1836865" y="285007"/>
                </a:lnTo>
                <a:lnTo>
                  <a:pt x="1853922" y="296210"/>
                </a:lnTo>
                <a:lnTo>
                  <a:pt x="1913931" y="204957"/>
                </a:lnTo>
                <a:lnTo>
                  <a:pt x="1896874" y="193763"/>
                </a:lnTo>
                <a:close/>
              </a:path>
              <a:path w="2465704" h="2465704">
                <a:moveTo>
                  <a:pt x="1847671" y="163858"/>
                </a:moveTo>
                <a:lnTo>
                  <a:pt x="1792144" y="257866"/>
                </a:lnTo>
                <a:lnTo>
                  <a:pt x="1809714" y="268295"/>
                </a:lnTo>
                <a:lnTo>
                  <a:pt x="1865252" y="174287"/>
                </a:lnTo>
                <a:lnTo>
                  <a:pt x="1847671" y="163858"/>
                </a:lnTo>
                <a:close/>
              </a:path>
              <a:path w="2465704" h="2465704">
                <a:moveTo>
                  <a:pt x="1797138" y="136330"/>
                </a:moveTo>
                <a:lnTo>
                  <a:pt x="1746177" y="232872"/>
                </a:lnTo>
                <a:lnTo>
                  <a:pt x="1764270" y="242442"/>
                </a:lnTo>
                <a:lnTo>
                  <a:pt x="1815232" y="145901"/>
                </a:lnTo>
                <a:lnTo>
                  <a:pt x="1797138" y="136330"/>
                </a:lnTo>
                <a:close/>
              </a:path>
              <a:path w="2465704" h="2465704">
                <a:moveTo>
                  <a:pt x="1745318" y="111221"/>
                </a:moveTo>
                <a:lnTo>
                  <a:pt x="1699131" y="210129"/>
                </a:lnTo>
                <a:lnTo>
                  <a:pt x="1717654" y="218747"/>
                </a:lnTo>
                <a:lnTo>
                  <a:pt x="1763841" y="119828"/>
                </a:lnTo>
                <a:lnTo>
                  <a:pt x="1745318" y="111221"/>
                </a:lnTo>
                <a:close/>
              </a:path>
              <a:path w="2465704" h="2465704">
                <a:moveTo>
                  <a:pt x="1692451" y="88510"/>
                </a:moveTo>
                <a:lnTo>
                  <a:pt x="1651091" y="189533"/>
                </a:lnTo>
                <a:lnTo>
                  <a:pt x="1669959" y="197292"/>
                </a:lnTo>
                <a:lnTo>
                  <a:pt x="1711319" y="96269"/>
                </a:lnTo>
                <a:lnTo>
                  <a:pt x="1692451" y="88510"/>
                </a:lnTo>
                <a:close/>
              </a:path>
              <a:path w="2465704" h="2465704">
                <a:moveTo>
                  <a:pt x="1638515" y="68353"/>
                </a:moveTo>
                <a:lnTo>
                  <a:pt x="1602150" y="171272"/>
                </a:lnTo>
                <a:lnTo>
                  <a:pt x="1621458" y="178078"/>
                </a:lnTo>
                <a:lnTo>
                  <a:pt x="1657813" y="75160"/>
                </a:lnTo>
                <a:lnTo>
                  <a:pt x="1638515" y="68353"/>
                </a:lnTo>
                <a:close/>
              </a:path>
              <a:path w="2465704" h="2465704">
                <a:moveTo>
                  <a:pt x="1583669" y="50689"/>
                </a:moveTo>
                <a:lnTo>
                  <a:pt x="1552434" y="155293"/>
                </a:lnTo>
                <a:lnTo>
                  <a:pt x="1571994" y="161146"/>
                </a:lnTo>
                <a:lnTo>
                  <a:pt x="1603228" y="56542"/>
                </a:lnTo>
                <a:lnTo>
                  <a:pt x="1583669" y="50689"/>
                </a:lnTo>
                <a:close/>
              </a:path>
              <a:path w="2465704" h="2465704">
                <a:moveTo>
                  <a:pt x="69537" y="823566"/>
                </a:moveTo>
                <a:lnTo>
                  <a:pt x="62898" y="842864"/>
                </a:lnTo>
                <a:lnTo>
                  <a:pt x="166162" y="878318"/>
                </a:lnTo>
                <a:lnTo>
                  <a:pt x="172801" y="859020"/>
                </a:lnTo>
                <a:lnTo>
                  <a:pt x="69537" y="823566"/>
                </a:lnTo>
                <a:close/>
              </a:path>
              <a:path w="2465704" h="2465704">
                <a:moveTo>
                  <a:pt x="89913" y="769714"/>
                </a:moveTo>
                <a:lnTo>
                  <a:pt x="82332" y="788667"/>
                </a:lnTo>
                <a:lnTo>
                  <a:pt x="183701" y="829126"/>
                </a:lnTo>
                <a:lnTo>
                  <a:pt x="191282" y="810163"/>
                </a:lnTo>
                <a:lnTo>
                  <a:pt x="89913" y="769714"/>
                </a:lnTo>
                <a:close/>
              </a:path>
              <a:path w="2465704" h="2465704">
                <a:moveTo>
                  <a:pt x="112834" y="716815"/>
                </a:moveTo>
                <a:lnTo>
                  <a:pt x="104300" y="735422"/>
                </a:lnTo>
                <a:lnTo>
                  <a:pt x="203512" y="780876"/>
                </a:lnTo>
                <a:lnTo>
                  <a:pt x="212045" y="762259"/>
                </a:lnTo>
                <a:lnTo>
                  <a:pt x="112834" y="716815"/>
                </a:lnTo>
                <a:close/>
              </a:path>
              <a:path w="2465704" h="2465704">
                <a:moveTo>
                  <a:pt x="137734" y="665634"/>
                </a:moveTo>
                <a:lnTo>
                  <a:pt x="128509" y="683895"/>
                </a:lnTo>
                <a:lnTo>
                  <a:pt x="226045" y="732972"/>
                </a:lnTo>
                <a:lnTo>
                  <a:pt x="235270" y="714700"/>
                </a:lnTo>
                <a:lnTo>
                  <a:pt x="137734" y="665634"/>
                </a:lnTo>
                <a:close/>
              </a:path>
              <a:path w="2465704" h="2465704">
                <a:moveTo>
                  <a:pt x="165471" y="615227"/>
                </a:moveTo>
                <a:lnTo>
                  <a:pt x="155398" y="632975"/>
                </a:lnTo>
                <a:lnTo>
                  <a:pt x="250390" y="686701"/>
                </a:lnTo>
                <a:lnTo>
                  <a:pt x="260473" y="668953"/>
                </a:lnTo>
                <a:lnTo>
                  <a:pt x="165471" y="615227"/>
                </a:lnTo>
                <a:close/>
              </a:path>
              <a:path w="2465704" h="2465704">
                <a:moveTo>
                  <a:pt x="195501" y="566108"/>
                </a:moveTo>
                <a:lnTo>
                  <a:pt x="184559" y="583343"/>
                </a:lnTo>
                <a:lnTo>
                  <a:pt x="276881" y="641634"/>
                </a:lnTo>
                <a:lnTo>
                  <a:pt x="287823" y="624399"/>
                </a:lnTo>
                <a:lnTo>
                  <a:pt x="195501" y="566108"/>
                </a:lnTo>
                <a:close/>
              </a:path>
              <a:path w="2465704" h="2465704">
                <a:moveTo>
                  <a:pt x="227815" y="518465"/>
                </a:moveTo>
                <a:lnTo>
                  <a:pt x="216098" y="535177"/>
                </a:lnTo>
                <a:lnTo>
                  <a:pt x="305404" y="597866"/>
                </a:lnTo>
                <a:lnTo>
                  <a:pt x="317121" y="581144"/>
                </a:lnTo>
                <a:lnTo>
                  <a:pt x="227815" y="518465"/>
                </a:lnTo>
                <a:close/>
              </a:path>
              <a:path w="2465704" h="2465704">
                <a:moveTo>
                  <a:pt x="262232" y="472373"/>
                </a:moveTo>
                <a:lnTo>
                  <a:pt x="249741" y="488477"/>
                </a:lnTo>
                <a:lnTo>
                  <a:pt x="335989" y="555428"/>
                </a:lnTo>
                <a:lnTo>
                  <a:pt x="348481" y="539313"/>
                </a:lnTo>
                <a:lnTo>
                  <a:pt x="262232" y="472373"/>
                </a:lnTo>
                <a:close/>
              </a:path>
              <a:path w="2465704" h="2465704">
                <a:moveTo>
                  <a:pt x="298860" y="427955"/>
                </a:moveTo>
                <a:lnTo>
                  <a:pt x="285582" y="443462"/>
                </a:lnTo>
                <a:lnTo>
                  <a:pt x="368470" y="514455"/>
                </a:lnTo>
                <a:lnTo>
                  <a:pt x="381747" y="498948"/>
                </a:lnTo>
                <a:lnTo>
                  <a:pt x="298860" y="427955"/>
                </a:lnTo>
                <a:close/>
              </a:path>
              <a:path w="2465704" h="2465704">
                <a:moveTo>
                  <a:pt x="337455" y="385255"/>
                </a:moveTo>
                <a:lnTo>
                  <a:pt x="323414" y="400165"/>
                </a:lnTo>
                <a:lnTo>
                  <a:pt x="402856" y="474990"/>
                </a:lnTo>
                <a:lnTo>
                  <a:pt x="416898" y="460090"/>
                </a:lnTo>
                <a:lnTo>
                  <a:pt x="337455" y="385255"/>
                </a:lnTo>
                <a:close/>
              </a:path>
              <a:path w="2465704" h="2465704">
                <a:moveTo>
                  <a:pt x="377391" y="344848"/>
                </a:moveTo>
                <a:lnTo>
                  <a:pt x="362826" y="359235"/>
                </a:lnTo>
                <a:lnTo>
                  <a:pt x="439557" y="436866"/>
                </a:lnTo>
                <a:lnTo>
                  <a:pt x="454122" y="422479"/>
                </a:lnTo>
                <a:lnTo>
                  <a:pt x="377391" y="344848"/>
                </a:lnTo>
                <a:close/>
              </a:path>
              <a:path w="2465704" h="2465704">
                <a:moveTo>
                  <a:pt x="419746" y="305948"/>
                </a:moveTo>
                <a:lnTo>
                  <a:pt x="404574" y="319560"/>
                </a:lnTo>
                <a:lnTo>
                  <a:pt x="477514" y="400762"/>
                </a:lnTo>
                <a:lnTo>
                  <a:pt x="492676" y="387150"/>
                </a:lnTo>
                <a:lnTo>
                  <a:pt x="419746" y="305948"/>
                </a:lnTo>
                <a:close/>
              </a:path>
              <a:path w="2465704" h="2465704">
                <a:moveTo>
                  <a:pt x="463902" y="269028"/>
                </a:moveTo>
                <a:lnTo>
                  <a:pt x="448049" y="281949"/>
                </a:lnTo>
                <a:lnTo>
                  <a:pt x="517020" y="366564"/>
                </a:lnTo>
                <a:lnTo>
                  <a:pt x="532873" y="353633"/>
                </a:lnTo>
                <a:lnTo>
                  <a:pt x="463902" y="269028"/>
                </a:lnTo>
                <a:close/>
              </a:path>
              <a:path w="2465704" h="2465704">
                <a:moveTo>
                  <a:pt x="509691" y="234212"/>
                </a:moveTo>
                <a:lnTo>
                  <a:pt x="493241" y="246358"/>
                </a:lnTo>
                <a:lnTo>
                  <a:pt x="558077" y="334157"/>
                </a:lnTo>
                <a:lnTo>
                  <a:pt x="574537" y="322011"/>
                </a:lnTo>
                <a:lnTo>
                  <a:pt x="509691" y="234212"/>
                </a:lnTo>
                <a:close/>
              </a:path>
              <a:path w="2465704" h="2465704">
                <a:moveTo>
                  <a:pt x="556998" y="201512"/>
                </a:moveTo>
                <a:lnTo>
                  <a:pt x="540025" y="212883"/>
                </a:lnTo>
                <a:lnTo>
                  <a:pt x="600599" y="303708"/>
                </a:lnTo>
                <a:lnTo>
                  <a:pt x="617572" y="292326"/>
                </a:lnTo>
                <a:lnTo>
                  <a:pt x="556998" y="201512"/>
                </a:lnTo>
                <a:close/>
              </a:path>
              <a:path w="2465704" h="2465704">
                <a:moveTo>
                  <a:pt x="605855" y="171094"/>
                </a:moveTo>
                <a:lnTo>
                  <a:pt x="588359" y="181607"/>
                </a:lnTo>
                <a:lnTo>
                  <a:pt x="644493" y="275227"/>
                </a:lnTo>
                <a:lnTo>
                  <a:pt x="661990" y="264714"/>
                </a:lnTo>
                <a:lnTo>
                  <a:pt x="605855" y="171094"/>
                </a:lnTo>
                <a:close/>
              </a:path>
              <a:path w="2465704" h="2465704">
                <a:moveTo>
                  <a:pt x="656084" y="142969"/>
                </a:moveTo>
                <a:lnTo>
                  <a:pt x="638074" y="152613"/>
                </a:lnTo>
                <a:lnTo>
                  <a:pt x="689643" y="248819"/>
                </a:lnTo>
                <a:lnTo>
                  <a:pt x="707653" y="239165"/>
                </a:lnTo>
                <a:lnTo>
                  <a:pt x="656084" y="142969"/>
                </a:lnTo>
                <a:close/>
              </a:path>
              <a:path w="2465704" h="2465704">
                <a:moveTo>
                  <a:pt x="707528" y="117200"/>
                </a:moveTo>
                <a:lnTo>
                  <a:pt x="689088" y="125996"/>
                </a:lnTo>
                <a:lnTo>
                  <a:pt x="735914" y="224558"/>
                </a:lnTo>
                <a:lnTo>
                  <a:pt x="754353" y="215773"/>
                </a:lnTo>
                <a:lnTo>
                  <a:pt x="707528" y="117200"/>
                </a:lnTo>
                <a:close/>
              </a:path>
              <a:path w="2465704" h="2465704">
                <a:moveTo>
                  <a:pt x="759526" y="94028"/>
                </a:moveTo>
                <a:lnTo>
                  <a:pt x="740741" y="102122"/>
                </a:lnTo>
                <a:lnTo>
                  <a:pt x="783997" y="202381"/>
                </a:lnTo>
                <a:lnTo>
                  <a:pt x="802781" y="194276"/>
                </a:lnTo>
                <a:lnTo>
                  <a:pt x="759526" y="94028"/>
                </a:lnTo>
                <a:close/>
              </a:path>
              <a:path w="2465704" h="2465704">
                <a:moveTo>
                  <a:pt x="813158" y="73222"/>
                </a:moveTo>
                <a:lnTo>
                  <a:pt x="794038" y="80374"/>
                </a:lnTo>
                <a:lnTo>
                  <a:pt x="832372" y="182559"/>
                </a:lnTo>
                <a:lnTo>
                  <a:pt x="851502" y="175408"/>
                </a:lnTo>
                <a:lnTo>
                  <a:pt x="813158" y="73222"/>
                </a:lnTo>
                <a:close/>
              </a:path>
              <a:path w="2465704" h="2465704">
                <a:moveTo>
                  <a:pt x="867785" y="54909"/>
                </a:moveTo>
                <a:lnTo>
                  <a:pt x="848319" y="61118"/>
                </a:lnTo>
                <a:lnTo>
                  <a:pt x="881575" y="165021"/>
                </a:lnTo>
                <a:lnTo>
                  <a:pt x="901051" y="158822"/>
                </a:lnTo>
                <a:lnTo>
                  <a:pt x="867785" y="54909"/>
                </a:lnTo>
                <a:close/>
              </a:path>
              <a:path w="2465704" h="2465704">
                <a:moveTo>
                  <a:pt x="923186" y="39140"/>
                </a:moveTo>
                <a:lnTo>
                  <a:pt x="903459" y="44396"/>
                </a:lnTo>
                <a:lnTo>
                  <a:pt x="931552" y="149859"/>
                </a:lnTo>
                <a:lnTo>
                  <a:pt x="951279" y="144602"/>
                </a:lnTo>
                <a:lnTo>
                  <a:pt x="923186" y="39140"/>
                </a:lnTo>
                <a:close/>
              </a:path>
              <a:path w="2465704" h="2465704">
                <a:moveTo>
                  <a:pt x="1528696" y="35758"/>
                </a:moveTo>
                <a:lnTo>
                  <a:pt x="1501388" y="141419"/>
                </a:lnTo>
                <a:lnTo>
                  <a:pt x="1521199" y="146498"/>
                </a:lnTo>
                <a:lnTo>
                  <a:pt x="1548518" y="40888"/>
                </a:lnTo>
                <a:lnTo>
                  <a:pt x="1528696" y="35758"/>
                </a:lnTo>
                <a:close/>
              </a:path>
              <a:path w="2465704" h="2465704">
                <a:moveTo>
                  <a:pt x="979279" y="25999"/>
                </a:moveTo>
                <a:lnTo>
                  <a:pt x="959290" y="30271"/>
                </a:lnTo>
                <a:lnTo>
                  <a:pt x="982169" y="137022"/>
                </a:lnTo>
                <a:lnTo>
                  <a:pt x="1002157" y="132718"/>
                </a:lnTo>
                <a:lnTo>
                  <a:pt x="979279" y="25999"/>
                </a:lnTo>
                <a:close/>
              </a:path>
              <a:path w="2465704" h="2465704">
                <a:moveTo>
                  <a:pt x="1472436" y="23329"/>
                </a:moveTo>
                <a:lnTo>
                  <a:pt x="1450374" y="130215"/>
                </a:lnTo>
                <a:lnTo>
                  <a:pt x="1470363" y="134351"/>
                </a:lnTo>
                <a:lnTo>
                  <a:pt x="1492425" y="27465"/>
                </a:lnTo>
                <a:lnTo>
                  <a:pt x="1472436" y="23329"/>
                </a:lnTo>
                <a:close/>
              </a:path>
              <a:path w="2465704" h="2465704">
                <a:moveTo>
                  <a:pt x="1035329" y="15549"/>
                </a:moveTo>
                <a:lnTo>
                  <a:pt x="1015173" y="19088"/>
                </a:lnTo>
                <a:lnTo>
                  <a:pt x="1033958" y="126593"/>
                </a:lnTo>
                <a:lnTo>
                  <a:pt x="1054114" y="123064"/>
                </a:lnTo>
                <a:lnTo>
                  <a:pt x="1035329" y="15549"/>
                </a:lnTo>
                <a:close/>
              </a:path>
              <a:path w="2465704" h="2465704">
                <a:moveTo>
                  <a:pt x="1415695" y="13528"/>
                </a:moveTo>
                <a:lnTo>
                  <a:pt x="1398983" y="121430"/>
                </a:lnTo>
                <a:lnTo>
                  <a:pt x="1419140" y="124530"/>
                </a:lnTo>
                <a:lnTo>
                  <a:pt x="1435862" y="16669"/>
                </a:lnTo>
                <a:lnTo>
                  <a:pt x="1415695" y="13528"/>
                </a:lnTo>
                <a:close/>
              </a:path>
              <a:path w="2465704" h="2465704">
                <a:moveTo>
                  <a:pt x="1092416" y="7737"/>
                </a:moveTo>
                <a:lnTo>
                  <a:pt x="1072166" y="10230"/>
                </a:lnTo>
                <a:lnTo>
                  <a:pt x="1085569" y="118582"/>
                </a:lnTo>
                <a:lnTo>
                  <a:pt x="1105809" y="116080"/>
                </a:lnTo>
                <a:lnTo>
                  <a:pt x="1092416" y="7737"/>
                </a:lnTo>
                <a:close/>
              </a:path>
              <a:path w="2465704" h="2465704">
                <a:moveTo>
                  <a:pt x="1359173" y="6334"/>
                </a:moveTo>
                <a:lnTo>
                  <a:pt x="1346513" y="114750"/>
                </a:lnTo>
                <a:lnTo>
                  <a:pt x="1366754" y="117116"/>
                </a:lnTo>
                <a:lnTo>
                  <a:pt x="1379423" y="8701"/>
                </a:lnTo>
                <a:lnTo>
                  <a:pt x="1359173" y="6334"/>
                </a:lnTo>
                <a:close/>
              </a:path>
              <a:path w="2465704" h="2465704">
                <a:moveTo>
                  <a:pt x="1149839" y="2649"/>
                </a:moveTo>
                <a:lnTo>
                  <a:pt x="1129504" y="4115"/>
                </a:lnTo>
                <a:lnTo>
                  <a:pt x="1137431" y="112980"/>
                </a:lnTo>
                <a:lnTo>
                  <a:pt x="1157765" y="111514"/>
                </a:lnTo>
                <a:lnTo>
                  <a:pt x="1149839" y="2649"/>
                </a:lnTo>
                <a:close/>
              </a:path>
              <a:path w="2465704" h="2465704">
                <a:moveTo>
                  <a:pt x="1301656" y="1874"/>
                </a:moveTo>
                <a:lnTo>
                  <a:pt x="1294463" y="110781"/>
                </a:lnTo>
                <a:lnTo>
                  <a:pt x="1314891" y="112164"/>
                </a:lnTo>
                <a:lnTo>
                  <a:pt x="1322085" y="3214"/>
                </a:lnTo>
                <a:lnTo>
                  <a:pt x="1301656" y="1874"/>
                </a:lnTo>
                <a:close/>
              </a:path>
              <a:path w="2465704" h="2465704">
                <a:moveTo>
                  <a:pt x="1207439" y="198"/>
                </a:moveTo>
                <a:lnTo>
                  <a:pt x="1187021" y="670"/>
                </a:lnTo>
                <a:lnTo>
                  <a:pt x="1189523" y="109797"/>
                </a:lnTo>
                <a:lnTo>
                  <a:pt x="1209942" y="109368"/>
                </a:lnTo>
                <a:lnTo>
                  <a:pt x="1207439" y="198"/>
                </a:lnTo>
                <a:close/>
              </a:path>
              <a:path w="2465704" h="2465704">
                <a:moveTo>
                  <a:pt x="1244014" y="0"/>
                </a:moveTo>
                <a:lnTo>
                  <a:pt x="1242339" y="109148"/>
                </a:lnTo>
                <a:lnTo>
                  <a:pt x="1262757" y="109494"/>
                </a:lnTo>
                <a:lnTo>
                  <a:pt x="1264443" y="303"/>
                </a:lnTo>
                <a:lnTo>
                  <a:pt x="12440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26607" y="7247112"/>
            <a:ext cx="3660140" cy="427355"/>
          </a:xfrm>
          <a:custGeom>
            <a:avLst/>
            <a:gdLst/>
            <a:ahLst/>
            <a:cxnLst/>
            <a:rect l="l" t="t" r="r" b="b"/>
            <a:pathLst>
              <a:path w="3660140" h="427354">
                <a:moveTo>
                  <a:pt x="3434031" y="333728"/>
                </a:moveTo>
                <a:lnTo>
                  <a:pt x="3428115" y="338450"/>
                </a:lnTo>
                <a:lnTo>
                  <a:pt x="3404994" y="359801"/>
                </a:lnTo>
                <a:lnTo>
                  <a:pt x="3400849" y="363381"/>
                </a:lnTo>
                <a:lnTo>
                  <a:pt x="3400849" y="369863"/>
                </a:lnTo>
                <a:lnTo>
                  <a:pt x="3404378" y="374009"/>
                </a:lnTo>
                <a:lnTo>
                  <a:pt x="3418541" y="388769"/>
                </a:lnTo>
                <a:lnTo>
                  <a:pt x="3442481" y="406182"/>
                </a:lnTo>
                <a:lnTo>
                  <a:pt x="3477754" y="420700"/>
                </a:lnTo>
                <a:lnTo>
                  <a:pt x="3525913" y="426772"/>
                </a:lnTo>
                <a:lnTo>
                  <a:pt x="3581353" y="418172"/>
                </a:lnTo>
                <a:lnTo>
                  <a:pt x="3623576" y="394406"/>
                </a:lnTo>
                <a:lnTo>
                  <a:pt x="3637080" y="376386"/>
                </a:lnTo>
                <a:lnTo>
                  <a:pt x="3524730" y="376386"/>
                </a:lnTo>
                <a:lnTo>
                  <a:pt x="3494131" y="371315"/>
                </a:lnTo>
                <a:lnTo>
                  <a:pt x="3469304" y="359800"/>
                </a:lnTo>
                <a:lnTo>
                  <a:pt x="3452041" y="347395"/>
                </a:lnTo>
                <a:lnTo>
                  <a:pt x="3444125" y="339644"/>
                </a:lnTo>
                <a:lnTo>
                  <a:pt x="3439361" y="334303"/>
                </a:lnTo>
                <a:lnTo>
                  <a:pt x="3434031" y="333728"/>
                </a:lnTo>
                <a:close/>
              </a:path>
              <a:path w="3660140" h="427354">
                <a:moveTo>
                  <a:pt x="3631195" y="64584"/>
                </a:moveTo>
                <a:lnTo>
                  <a:pt x="3521767" y="64584"/>
                </a:lnTo>
                <a:lnTo>
                  <a:pt x="3547086" y="69098"/>
                </a:lnTo>
                <a:lnTo>
                  <a:pt x="3568680" y="82007"/>
                </a:lnTo>
                <a:lnTo>
                  <a:pt x="3583715" y="102362"/>
                </a:lnTo>
                <a:lnTo>
                  <a:pt x="3589356" y="129210"/>
                </a:lnTo>
                <a:lnTo>
                  <a:pt x="3584129" y="153882"/>
                </a:lnTo>
                <a:lnTo>
                  <a:pt x="3568450" y="174050"/>
                </a:lnTo>
                <a:lnTo>
                  <a:pt x="3542324" y="187660"/>
                </a:lnTo>
                <a:lnTo>
                  <a:pt x="3505757" y="192653"/>
                </a:lnTo>
                <a:lnTo>
                  <a:pt x="3464292" y="192653"/>
                </a:lnTo>
                <a:lnTo>
                  <a:pt x="3460711" y="196182"/>
                </a:lnTo>
                <a:lnTo>
                  <a:pt x="3460711" y="238882"/>
                </a:lnTo>
                <a:lnTo>
                  <a:pt x="3465475" y="243029"/>
                </a:lnTo>
                <a:lnTo>
                  <a:pt x="3505181" y="243029"/>
                </a:lnTo>
                <a:lnTo>
                  <a:pt x="3546580" y="248864"/>
                </a:lnTo>
                <a:lnTo>
                  <a:pt x="3575803" y="264368"/>
                </a:lnTo>
                <a:lnTo>
                  <a:pt x="3593130" y="286540"/>
                </a:lnTo>
                <a:lnTo>
                  <a:pt x="3598843" y="312377"/>
                </a:lnTo>
                <a:lnTo>
                  <a:pt x="3592684" y="339130"/>
                </a:lnTo>
                <a:lnTo>
                  <a:pt x="3576244" y="359271"/>
                </a:lnTo>
                <a:lnTo>
                  <a:pt x="3552575" y="371968"/>
                </a:lnTo>
                <a:lnTo>
                  <a:pt x="3524730" y="376386"/>
                </a:lnTo>
                <a:lnTo>
                  <a:pt x="3637080" y="376386"/>
                </a:lnTo>
                <a:lnTo>
                  <a:pt x="3650465" y="358523"/>
                </a:lnTo>
                <a:lnTo>
                  <a:pt x="3659899" y="313571"/>
                </a:lnTo>
                <a:lnTo>
                  <a:pt x="3652611" y="278349"/>
                </a:lnTo>
                <a:lnTo>
                  <a:pt x="3634487" y="249688"/>
                </a:lnTo>
                <a:lnTo>
                  <a:pt x="3611135" y="228362"/>
                </a:lnTo>
                <a:lnTo>
                  <a:pt x="3588162" y="215145"/>
                </a:lnTo>
                <a:lnTo>
                  <a:pt x="3588162" y="213386"/>
                </a:lnTo>
                <a:lnTo>
                  <a:pt x="3608962" y="200015"/>
                </a:lnTo>
                <a:lnTo>
                  <a:pt x="3628699" y="179302"/>
                </a:lnTo>
                <a:lnTo>
                  <a:pt x="3643432" y="152359"/>
                </a:lnTo>
                <a:lnTo>
                  <a:pt x="3649218" y="120300"/>
                </a:lnTo>
                <a:lnTo>
                  <a:pt x="3639529" y="75343"/>
                </a:lnTo>
                <a:lnTo>
                  <a:pt x="3631195" y="64584"/>
                </a:lnTo>
                <a:close/>
              </a:path>
              <a:path w="3660140" h="427354">
                <a:moveTo>
                  <a:pt x="3525337" y="11821"/>
                </a:moveTo>
                <a:lnTo>
                  <a:pt x="3480938" y="19975"/>
                </a:lnTo>
                <a:lnTo>
                  <a:pt x="3446272" y="37915"/>
                </a:lnTo>
                <a:lnTo>
                  <a:pt x="3423722" y="55854"/>
                </a:lnTo>
                <a:lnTo>
                  <a:pt x="3415676" y="64008"/>
                </a:lnTo>
                <a:lnTo>
                  <a:pt x="3411529" y="68154"/>
                </a:lnTo>
                <a:lnTo>
                  <a:pt x="3410911" y="75264"/>
                </a:lnTo>
                <a:lnTo>
                  <a:pt x="3415676" y="79411"/>
                </a:lnTo>
                <a:lnTo>
                  <a:pt x="3442942" y="103714"/>
                </a:lnTo>
                <a:lnTo>
                  <a:pt x="3449465" y="102520"/>
                </a:lnTo>
                <a:lnTo>
                  <a:pt x="3452994" y="97808"/>
                </a:lnTo>
                <a:lnTo>
                  <a:pt x="3463745" y="87104"/>
                </a:lnTo>
                <a:lnTo>
                  <a:pt x="3478498" y="76296"/>
                </a:lnTo>
                <a:lnTo>
                  <a:pt x="3497692" y="67938"/>
                </a:lnTo>
                <a:lnTo>
                  <a:pt x="3521767" y="64584"/>
                </a:lnTo>
                <a:lnTo>
                  <a:pt x="3631195" y="64584"/>
                </a:lnTo>
                <a:lnTo>
                  <a:pt x="3613056" y="41166"/>
                </a:lnTo>
                <a:lnTo>
                  <a:pt x="3573694" y="19435"/>
                </a:lnTo>
                <a:lnTo>
                  <a:pt x="3525337" y="11821"/>
                </a:lnTo>
                <a:close/>
              </a:path>
              <a:path w="3660140" h="427354">
                <a:moveTo>
                  <a:pt x="3290611" y="2335"/>
                </a:moveTo>
                <a:lnTo>
                  <a:pt x="3229822" y="30224"/>
                </a:lnTo>
                <a:lnTo>
                  <a:pt x="3197437" y="51252"/>
                </a:lnTo>
                <a:lnTo>
                  <a:pt x="3164928" y="78519"/>
                </a:lnTo>
                <a:lnTo>
                  <a:pt x="3134977" y="112567"/>
                </a:lnTo>
                <a:lnTo>
                  <a:pt x="3110264" y="153937"/>
                </a:lnTo>
                <a:lnTo>
                  <a:pt x="3093471" y="203171"/>
                </a:lnTo>
                <a:lnTo>
                  <a:pt x="3087277" y="260808"/>
                </a:lnTo>
                <a:lnTo>
                  <a:pt x="3092721" y="313118"/>
                </a:lnTo>
                <a:lnTo>
                  <a:pt x="3109203" y="358658"/>
                </a:lnTo>
                <a:lnTo>
                  <a:pt x="3136953" y="394640"/>
                </a:lnTo>
                <a:lnTo>
                  <a:pt x="3176199" y="418274"/>
                </a:lnTo>
                <a:lnTo>
                  <a:pt x="3227168" y="426772"/>
                </a:lnTo>
                <a:lnTo>
                  <a:pt x="3268460" y="419825"/>
                </a:lnTo>
                <a:lnTo>
                  <a:pt x="3304680" y="400500"/>
                </a:lnTo>
                <a:lnTo>
                  <a:pt x="3331163" y="373433"/>
                </a:lnTo>
                <a:lnTo>
                  <a:pt x="3226592" y="373433"/>
                </a:lnTo>
                <a:lnTo>
                  <a:pt x="3185878" y="362096"/>
                </a:lnTo>
                <a:lnTo>
                  <a:pt x="3159672" y="333423"/>
                </a:lnTo>
                <a:lnTo>
                  <a:pt x="3146468" y="295417"/>
                </a:lnTo>
                <a:lnTo>
                  <a:pt x="3144762" y="256086"/>
                </a:lnTo>
                <a:lnTo>
                  <a:pt x="3152376" y="244540"/>
                </a:lnTo>
                <a:lnTo>
                  <a:pt x="3169156" y="229541"/>
                </a:lnTo>
                <a:lnTo>
                  <a:pt x="3194041" y="216543"/>
                </a:lnTo>
                <a:lnTo>
                  <a:pt x="3225975" y="210998"/>
                </a:lnTo>
                <a:lnTo>
                  <a:pt x="3331271" y="210998"/>
                </a:lnTo>
                <a:lnTo>
                  <a:pt x="3320952" y="196039"/>
                </a:lnTo>
                <a:lnTo>
                  <a:pt x="3302472" y="184360"/>
                </a:lnTo>
                <a:lnTo>
                  <a:pt x="3156626" y="184360"/>
                </a:lnTo>
                <a:lnTo>
                  <a:pt x="3183083" y="134374"/>
                </a:lnTo>
                <a:lnTo>
                  <a:pt x="3224274" y="94842"/>
                </a:lnTo>
                <a:lnTo>
                  <a:pt x="3266912" y="67314"/>
                </a:lnTo>
                <a:lnTo>
                  <a:pt x="3297711" y="53338"/>
                </a:lnTo>
                <a:lnTo>
                  <a:pt x="3308956" y="49757"/>
                </a:lnTo>
                <a:lnTo>
                  <a:pt x="3311344" y="43276"/>
                </a:lnTo>
                <a:lnTo>
                  <a:pt x="3298276" y="11821"/>
                </a:lnTo>
                <a:lnTo>
                  <a:pt x="3295941" y="5340"/>
                </a:lnTo>
                <a:lnTo>
                  <a:pt x="3290611" y="2335"/>
                </a:lnTo>
                <a:close/>
              </a:path>
              <a:path w="3660140" h="427354">
                <a:moveTo>
                  <a:pt x="3331271" y="210998"/>
                </a:moveTo>
                <a:lnTo>
                  <a:pt x="3225975" y="210998"/>
                </a:lnTo>
                <a:lnTo>
                  <a:pt x="3256793" y="217346"/>
                </a:lnTo>
                <a:lnTo>
                  <a:pt x="3281837" y="234645"/>
                </a:lnTo>
                <a:lnTo>
                  <a:pt x="3298659" y="260283"/>
                </a:lnTo>
                <a:lnTo>
                  <a:pt x="3304810" y="291645"/>
                </a:lnTo>
                <a:lnTo>
                  <a:pt x="3298755" y="323185"/>
                </a:lnTo>
                <a:lnTo>
                  <a:pt x="3282146" y="349215"/>
                </a:lnTo>
                <a:lnTo>
                  <a:pt x="3257314" y="366907"/>
                </a:lnTo>
                <a:lnTo>
                  <a:pt x="3226592" y="373433"/>
                </a:lnTo>
                <a:lnTo>
                  <a:pt x="3331163" y="373433"/>
                </a:lnTo>
                <a:lnTo>
                  <a:pt x="3333470" y="371075"/>
                </a:lnTo>
                <a:lnTo>
                  <a:pt x="3352473" y="333825"/>
                </a:lnTo>
                <a:lnTo>
                  <a:pt x="3359332" y="291027"/>
                </a:lnTo>
                <a:lnTo>
                  <a:pt x="3348810" y="236424"/>
                </a:lnTo>
                <a:lnTo>
                  <a:pt x="3331271" y="210998"/>
                </a:lnTo>
                <a:close/>
              </a:path>
              <a:path w="3660140" h="427354">
                <a:moveTo>
                  <a:pt x="3235461" y="162392"/>
                </a:moveTo>
                <a:lnTo>
                  <a:pt x="3207056" y="165402"/>
                </a:lnTo>
                <a:lnTo>
                  <a:pt x="3182925" y="172249"/>
                </a:lnTo>
                <a:lnTo>
                  <a:pt x="3165353" y="179660"/>
                </a:lnTo>
                <a:lnTo>
                  <a:pt x="3156626" y="184360"/>
                </a:lnTo>
                <a:lnTo>
                  <a:pt x="3302472" y="184360"/>
                </a:lnTo>
                <a:lnTo>
                  <a:pt x="3281316" y="170990"/>
                </a:lnTo>
                <a:lnTo>
                  <a:pt x="3235461" y="162392"/>
                </a:lnTo>
                <a:close/>
              </a:path>
              <a:path w="3660140" h="427354">
                <a:moveTo>
                  <a:pt x="2888676" y="11821"/>
                </a:moveTo>
                <a:lnTo>
                  <a:pt x="2839042" y="19602"/>
                </a:lnTo>
                <a:lnTo>
                  <a:pt x="2799187" y="41609"/>
                </a:lnTo>
                <a:lnTo>
                  <a:pt x="2772666" y="75843"/>
                </a:lnTo>
                <a:lnTo>
                  <a:pt x="2763036" y="120300"/>
                </a:lnTo>
                <a:lnTo>
                  <a:pt x="2768989" y="152335"/>
                </a:lnTo>
                <a:lnTo>
                  <a:pt x="2783999" y="178705"/>
                </a:lnTo>
                <a:lnTo>
                  <a:pt x="2803791" y="198845"/>
                </a:lnTo>
                <a:lnTo>
                  <a:pt x="2824092" y="212192"/>
                </a:lnTo>
                <a:lnTo>
                  <a:pt x="2824092" y="213962"/>
                </a:lnTo>
                <a:lnTo>
                  <a:pt x="2803633" y="226436"/>
                </a:lnTo>
                <a:lnTo>
                  <a:pt x="2780001" y="247904"/>
                </a:lnTo>
                <a:lnTo>
                  <a:pt x="2760481" y="277150"/>
                </a:lnTo>
                <a:lnTo>
                  <a:pt x="2752355" y="312953"/>
                </a:lnTo>
                <a:lnTo>
                  <a:pt x="2761896" y="358002"/>
                </a:lnTo>
                <a:lnTo>
                  <a:pt x="2789110" y="394097"/>
                </a:lnTo>
                <a:lnTo>
                  <a:pt x="2831882" y="418076"/>
                </a:lnTo>
                <a:lnTo>
                  <a:pt x="2888100" y="426772"/>
                </a:lnTo>
                <a:lnTo>
                  <a:pt x="2945935" y="418076"/>
                </a:lnTo>
                <a:lnTo>
                  <a:pt x="2989386" y="394097"/>
                </a:lnTo>
                <a:lnTo>
                  <a:pt x="3000992" y="378773"/>
                </a:lnTo>
                <a:lnTo>
                  <a:pt x="2888676" y="378773"/>
                </a:lnTo>
                <a:lnTo>
                  <a:pt x="2860516" y="374178"/>
                </a:lnTo>
                <a:lnTo>
                  <a:pt x="2836674" y="361134"/>
                </a:lnTo>
                <a:lnTo>
                  <a:pt x="2820161" y="340753"/>
                </a:lnTo>
                <a:lnTo>
                  <a:pt x="2813987" y="314147"/>
                </a:lnTo>
                <a:lnTo>
                  <a:pt x="2818996" y="290782"/>
                </a:lnTo>
                <a:lnTo>
                  <a:pt x="2833620" y="269474"/>
                </a:lnTo>
                <a:lnTo>
                  <a:pt x="2857251" y="252723"/>
                </a:lnTo>
                <a:lnTo>
                  <a:pt x="2889283" y="243029"/>
                </a:lnTo>
                <a:lnTo>
                  <a:pt x="2994053" y="243029"/>
                </a:lnTo>
                <a:lnTo>
                  <a:pt x="2977202" y="227530"/>
                </a:lnTo>
                <a:lnTo>
                  <a:pt x="2954496" y="213962"/>
                </a:lnTo>
                <a:lnTo>
                  <a:pt x="2954496" y="211616"/>
                </a:lnTo>
                <a:lnTo>
                  <a:pt x="2974791" y="198261"/>
                </a:lnTo>
                <a:lnTo>
                  <a:pt x="2986759" y="186119"/>
                </a:lnTo>
                <a:lnTo>
                  <a:pt x="2889283" y="186119"/>
                </a:lnTo>
                <a:lnTo>
                  <a:pt x="2859408" y="177716"/>
                </a:lnTo>
                <a:lnTo>
                  <a:pt x="2838745" y="163733"/>
                </a:lnTo>
                <a:lnTo>
                  <a:pt x="2826770" y="145108"/>
                </a:lnTo>
                <a:lnTo>
                  <a:pt x="2822898" y="122687"/>
                </a:lnTo>
                <a:lnTo>
                  <a:pt x="2827989" y="97698"/>
                </a:lnTo>
                <a:lnTo>
                  <a:pt x="2841861" y="77996"/>
                </a:lnTo>
                <a:lnTo>
                  <a:pt x="2862407" y="65077"/>
                </a:lnTo>
                <a:lnTo>
                  <a:pt x="2887524" y="60437"/>
                </a:lnTo>
                <a:lnTo>
                  <a:pt x="2994039" y="60437"/>
                </a:lnTo>
                <a:lnTo>
                  <a:pt x="2979453" y="41609"/>
                </a:lnTo>
                <a:lnTo>
                  <a:pt x="2939261" y="19602"/>
                </a:lnTo>
                <a:lnTo>
                  <a:pt x="2888676" y="11821"/>
                </a:lnTo>
                <a:close/>
              </a:path>
              <a:path w="3660140" h="427354">
                <a:moveTo>
                  <a:pt x="2994053" y="243029"/>
                </a:moveTo>
                <a:lnTo>
                  <a:pt x="2889283" y="243029"/>
                </a:lnTo>
                <a:lnTo>
                  <a:pt x="2921293" y="252723"/>
                </a:lnTo>
                <a:lnTo>
                  <a:pt x="2944915" y="269474"/>
                </a:lnTo>
                <a:lnTo>
                  <a:pt x="2959538" y="290782"/>
                </a:lnTo>
                <a:lnTo>
                  <a:pt x="2964548" y="314147"/>
                </a:lnTo>
                <a:lnTo>
                  <a:pt x="2958611" y="341013"/>
                </a:lnTo>
                <a:lnTo>
                  <a:pt x="2942393" y="361365"/>
                </a:lnTo>
                <a:lnTo>
                  <a:pt x="2918284" y="374265"/>
                </a:lnTo>
                <a:lnTo>
                  <a:pt x="2888676" y="378773"/>
                </a:lnTo>
                <a:lnTo>
                  <a:pt x="3000992" y="378773"/>
                </a:lnTo>
                <a:lnTo>
                  <a:pt x="3016725" y="358002"/>
                </a:lnTo>
                <a:lnTo>
                  <a:pt x="3026221" y="312953"/>
                </a:lnTo>
                <a:lnTo>
                  <a:pt x="3018847" y="277746"/>
                </a:lnTo>
                <a:lnTo>
                  <a:pt x="3000580" y="249031"/>
                </a:lnTo>
                <a:lnTo>
                  <a:pt x="2994053" y="243029"/>
                </a:lnTo>
                <a:close/>
              </a:path>
              <a:path w="3660140" h="427354">
                <a:moveTo>
                  <a:pt x="2994039" y="60437"/>
                </a:moveTo>
                <a:lnTo>
                  <a:pt x="2887524" y="60437"/>
                </a:lnTo>
                <a:lnTo>
                  <a:pt x="2914664" y="65077"/>
                </a:lnTo>
                <a:lnTo>
                  <a:pt x="2936260" y="77996"/>
                </a:lnTo>
                <a:lnTo>
                  <a:pt x="2950527" y="97698"/>
                </a:lnTo>
                <a:lnTo>
                  <a:pt x="2955679" y="122687"/>
                </a:lnTo>
                <a:lnTo>
                  <a:pt x="2951726" y="144929"/>
                </a:lnTo>
                <a:lnTo>
                  <a:pt x="2939582" y="163748"/>
                </a:lnTo>
                <a:lnTo>
                  <a:pt x="2918922" y="177872"/>
                </a:lnTo>
                <a:lnTo>
                  <a:pt x="2889283" y="186119"/>
                </a:lnTo>
                <a:lnTo>
                  <a:pt x="2986759" y="186119"/>
                </a:lnTo>
                <a:lnTo>
                  <a:pt x="2994580" y="178185"/>
                </a:lnTo>
                <a:lnTo>
                  <a:pt x="3009588" y="151996"/>
                </a:lnTo>
                <a:lnTo>
                  <a:pt x="3015541" y="120300"/>
                </a:lnTo>
                <a:lnTo>
                  <a:pt x="3005973" y="75843"/>
                </a:lnTo>
                <a:lnTo>
                  <a:pt x="2994039" y="60437"/>
                </a:lnTo>
                <a:close/>
              </a:path>
              <a:path w="3660140" h="427354">
                <a:moveTo>
                  <a:pt x="2680619" y="373433"/>
                </a:moveTo>
                <a:lnTo>
                  <a:pt x="2461286" y="373433"/>
                </a:lnTo>
                <a:lnTo>
                  <a:pt x="2456563" y="378197"/>
                </a:lnTo>
                <a:lnTo>
                  <a:pt x="2456563" y="416144"/>
                </a:lnTo>
                <a:lnTo>
                  <a:pt x="2461286" y="420856"/>
                </a:lnTo>
                <a:lnTo>
                  <a:pt x="2680619" y="420856"/>
                </a:lnTo>
                <a:lnTo>
                  <a:pt x="2685384" y="416144"/>
                </a:lnTo>
                <a:lnTo>
                  <a:pt x="2685384" y="378197"/>
                </a:lnTo>
                <a:lnTo>
                  <a:pt x="2680619" y="373433"/>
                </a:lnTo>
                <a:close/>
              </a:path>
              <a:path w="3660140" h="427354">
                <a:moveTo>
                  <a:pt x="2608894" y="108478"/>
                </a:moveTo>
                <a:lnTo>
                  <a:pt x="2550791" y="108478"/>
                </a:lnTo>
                <a:lnTo>
                  <a:pt x="2550791" y="373433"/>
                </a:lnTo>
                <a:lnTo>
                  <a:pt x="2608894" y="373433"/>
                </a:lnTo>
                <a:lnTo>
                  <a:pt x="2608894" y="108478"/>
                </a:lnTo>
                <a:close/>
              </a:path>
              <a:path w="3660140" h="427354">
                <a:moveTo>
                  <a:pt x="2604172" y="17779"/>
                </a:moveTo>
                <a:lnTo>
                  <a:pt x="2569188" y="17779"/>
                </a:lnTo>
                <a:lnTo>
                  <a:pt x="2480866" y="97808"/>
                </a:lnTo>
                <a:lnTo>
                  <a:pt x="2478489" y="100185"/>
                </a:lnTo>
                <a:lnTo>
                  <a:pt x="2477296" y="104907"/>
                </a:lnTo>
                <a:lnTo>
                  <a:pt x="2479065" y="109672"/>
                </a:lnTo>
                <a:lnTo>
                  <a:pt x="2486207" y="130404"/>
                </a:lnTo>
                <a:lnTo>
                  <a:pt x="2487976" y="135744"/>
                </a:lnTo>
                <a:lnTo>
                  <a:pt x="2493882" y="136938"/>
                </a:lnTo>
                <a:lnTo>
                  <a:pt x="2499222" y="134550"/>
                </a:lnTo>
                <a:lnTo>
                  <a:pt x="2550791" y="108478"/>
                </a:lnTo>
                <a:lnTo>
                  <a:pt x="2608894" y="108478"/>
                </a:lnTo>
                <a:lnTo>
                  <a:pt x="2608894" y="23119"/>
                </a:lnTo>
                <a:lnTo>
                  <a:pt x="2604172" y="17779"/>
                </a:lnTo>
                <a:close/>
              </a:path>
              <a:path w="3660140" h="427354">
                <a:moveTo>
                  <a:pt x="2081276" y="0"/>
                </a:moveTo>
                <a:lnTo>
                  <a:pt x="2032150" y="5631"/>
                </a:lnTo>
                <a:lnTo>
                  <a:pt x="1987228" y="21682"/>
                </a:lnTo>
                <a:lnTo>
                  <a:pt x="1947733" y="46887"/>
                </a:lnTo>
                <a:lnTo>
                  <a:pt x="1914887" y="79983"/>
                </a:lnTo>
                <a:lnTo>
                  <a:pt x="1889913" y="119703"/>
                </a:lnTo>
                <a:lnTo>
                  <a:pt x="1874031" y="164785"/>
                </a:lnTo>
                <a:lnTo>
                  <a:pt x="1868466" y="213962"/>
                </a:lnTo>
                <a:lnTo>
                  <a:pt x="1874031" y="263088"/>
                </a:lnTo>
                <a:lnTo>
                  <a:pt x="1889913" y="308010"/>
                </a:lnTo>
                <a:lnTo>
                  <a:pt x="1914887" y="347505"/>
                </a:lnTo>
                <a:lnTo>
                  <a:pt x="1947733" y="380351"/>
                </a:lnTo>
                <a:lnTo>
                  <a:pt x="1987228" y="405325"/>
                </a:lnTo>
                <a:lnTo>
                  <a:pt x="2032150" y="421207"/>
                </a:lnTo>
                <a:lnTo>
                  <a:pt x="2081276" y="426772"/>
                </a:lnTo>
                <a:lnTo>
                  <a:pt x="2130418" y="421207"/>
                </a:lnTo>
                <a:lnTo>
                  <a:pt x="2175416" y="405325"/>
                </a:lnTo>
                <a:lnTo>
                  <a:pt x="2215024" y="380351"/>
                </a:lnTo>
                <a:lnTo>
                  <a:pt x="2227897" y="367528"/>
                </a:lnTo>
                <a:lnTo>
                  <a:pt x="2081276" y="367528"/>
                </a:lnTo>
                <a:lnTo>
                  <a:pt x="2032966" y="359696"/>
                </a:lnTo>
                <a:lnTo>
                  <a:pt x="1990839" y="337890"/>
                </a:lnTo>
                <a:lnTo>
                  <a:pt x="1957511" y="304643"/>
                </a:lnTo>
                <a:lnTo>
                  <a:pt x="1935596" y="262489"/>
                </a:lnTo>
                <a:lnTo>
                  <a:pt x="1927710" y="213962"/>
                </a:lnTo>
                <a:lnTo>
                  <a:pt x="1935596" y="165548"/>
                </a:lnTo>
                <a:lnTo>
                  <a:pt x="1957511" y="123137"/>
                </a:lnTo>
                <a:lnTo>
                  <a:pt x="1990839" y="89462"/>
                </a:lnTo>
                <a:lnTo>
                  <a:pt x="2032966" y="67254"/>
                </a:lnTo>
                <a:lnTo>
                  <a:pt x="2081276" y="59244"/>
                </a:lnTo>
                <a:lnTo>
                  <a:pt x="2227336" y="59244"/>
                </a:lnTo>
                <a:lnTo>
                  <a:pt x="2215024" y="46887"/>
                </a:lnTo>
                <a:lnTo>
                  <a:pt x="2175416" y="21682"/>
                </a:lnTo>
                <a:lnTo>
                  <a:pt x="2130418" y="5631"/>
                </a:lnTo>
                <a:lnTo>
                  <a:pt x="2081276" y="0"/>
                </a:lnTo>
                <a:close/>
              </a:path>
              <a:path w="3660140" h="427354">
                <a:moveTo>
                  <a:pt x="2227336" y="59244"/>
                </a:moveTo>
                <a:lnTo>
                  <a:pt x="2081276" y="59244"/>
                </a:lnTo>
                <a:lnTo>
                  <a:pt x="2129842" y="67254"/>
                </a:lnTo>
                <a:lnTo>
                  <a:pt x="2172124" y="89462"/>
                </a:lnTo>
                <a:lnTo>
                  <a:pt x="2205532" y="123137"/>
                </a:lnTo>
                <a:lnTo>
                  <a:pt x="2227476" y="165548"/>
                </a:lnTo>
                <a:lnTo>
                  <a:pt x="2235366" y="213962"/>
                </a:lnTo>
                <a:lnTo>
                  <a:pt x="2227476" y="262489"/>
                </a:lnTo>
                <a:lnTo>
                  <a:pt x="2205532" y="304643"/>
                </a:lnTo>
                <a:lnTo>
                  <a:pt x="2172124" y="337890"/>
                </a:lnTo>
                <a:lnTo>
                  <a:pt x="2129842" y="359696"/>
                </a:lnTo>
                <a:lnTo>
                  <a:pt x="2081276" y="367528"/>
                </a:lnTo>
                <a:lnTo>
                  <a:pt x="2227897" y="367528"/>
                </a:lnTo>
                <a:lnTo>
                  <a:pt x="2247998" y="347505"/>
                </a:lnTo>
                <a:lnTo>
                  <a:pt x="2273093" y="308010"/>
                </a:lnTo>
                <a:lnTo>
                  <a:pt x="2289063" y="263088"/>
                </a:lnTo>
                <a:lnTo>
                  <a:pt x="2294663" y="213962"/>
                </a:lnTo>
                <a:lnTo>
                  <a:pt x="2289063" y="164785"/>
                </a:lnTo>
                <a:lnTo>
                  <a:pt x="2273093" y="119703"/>
                </a:lnTo>
                <a:lnTo>
                  <a:pt x="2247998" y="79983"/>
                </a:lnTo>
                <a:lnTo>
                  <a:pt x="2227336" y="59244"/>
                </a:lnTo>
                <a:close/>
              </a:path>
              <a:path w="3660140" h="427354">
                <a:moveTo>
                  <a:pt x="1569886" y="120917"/>
                </a:moveTo>
                <a:lnTo>
                  <a:pt x="1499744" y="120917"/>
                </a:lnTo>
                <a:lnTo>
                  <a:pt x="1756983" y="426772"/>
                </a:lnTo>
                <a:lnTo>
                  <a:pt x="1778333" y="426772"/>
                </a:lnTo>
                <a:lnTo>
                  <a:pt x="1783673" y="422049"/>
                </a:lnTo>
                <a:lnTo>
                  <a:pt x="1783673" y="297561"/>
                </a:lnTo>
                <a:lnTo>
                  <a:pt x="1722617" y="297561"/>
                </a:lnTo>
                <a:lnTo>
                  <a:pt x="1569886" y="120917"/>
                </a:lnTo>
                <a:close/>
              </a:path>
              <a:path w="3660140" h="427354">
                <a:moveTo>
                  <a:pt x="1465337" y="0"/>
                </a:moveTo>
                <a:lnTo>
                  <a:pt x="1444605" y="0"/>
                </a:lnTo>
                <a:lnTo>
                  <a:pt x="1439265" y="4722"/>
                </a:lnTo>
                <a:lnTo>
                  <a:pt x="1439265" y="415526"/>
                </a:lnTo>
                <a:lnTo>
                  <a:pt x="1444605" y="420856"/>
                </a:lnTo>
                <a:lnTo>
                  <a:pt x="1494404" y="420856"/>
                </a:lnTo>
                <a:lnTo>
                  <a:pt x="1499127" y="415526"/>
                </a:lnTo>
                <a:lnTo>
                  <a:pt x="1499127" y="120917"/>
                </a:lnTo>
                <a:lnTo>
                  <a:pt x="1569886" y="120917"/>
                </a:lnTo>
                <a:lnTo>
                  <a:pt x="1465337" y="0"/>
                </a:lnTo>
                <a:close/>
              </a:path>
              <a:path w="3660140" h="427354">
                <a:moveTo>
                  <a:pt x="1778333" y="5905"/>
                </a:moveTo>
                <a:lnTo>
                  <a:pt x="1727957" y="5905"/>
                </a:lnTo>
                <a:lnTo>
                  <a:pt x="1723235" y="11245"/>
                </a:lnTo>
                <a:lnTo>
                  <a:pt x="1723235" y="297561"/>
                </a:lnTo>
                <a:lnTo>
                  <a:pt x="1783673" y="297561"/>
                </a:lnTo>
                <a:lnTo>
                  <a:pt x="1783673" y="11245"/>
                </a:lnTo>
                <a:lnTo>
                  <a:pt x="1778333" y="5905"/>
                </a:lnTo>
                <a:close/>
              </a:path>
              <a:path w="3660140" h="427354">
                <a:moveTo>
                  <a:pt x="1192089" y="0"/>
                </a:moveTo>
                <a:lnTo>
                  <a:pt x="1180215" y="0"/>
                </a:lnTo>
                <a:lnTo>
                  <a:pt x="1174875" y="2952"/>
                </a:lnTo>
                <a:lnTo>
                  <a:pt x="1173116" y="6481"/>
                </a:lnTo>
                <a:lnTo>
                  <a:pt x="991142" y="405464"/>
                </a:lnTo>
                <a:lnTo>
                  <a:pt x="987561" y="413139"/>
                </a:lnTo>
                <a:lnTo>
                  <a:pt x="992325" y="420856"/>
                </a:lnTo>
                <a:lnTo>
                  <a:pt x="1045664" y="420856"/>
                </a:lnTo>
                <a:lnTo>
                  <a:pt x="1050386" y="416144"/>
                </a:lnTo>
                <a:lnTo>
                  <a:pt x="1052198" y="411945"/>
                </a:lnTo>
                <a:lnTo>
                  <a:pt x="1061185" y="391598"/>
                </a:lnTo>
                <a:lnTo>
                  <a:pt x="1079359" y="351128"/>
                </a:lnTo>
                <a:lnTo>
                  <a:pt x="1088322" y="330775"/>
                </a:lnTo>
                <a:lnTo>
                  <a:pt x="1346160" y="330775"/>
                </a:lnTo>
                <a:lnTo>
                  <a:pt x="1323050" y="279782"/>
                </a:lnTo>
                <a:lnTo>
                  <a:pt x="1111442" y="279782"/>
                </a:lnTo>
                <a:lnTo>
                  <a:pt x="1183785" y="117347"/>
                </a:lnTo>
                <a:lnTo>
                  <a:pt x="1249433" y="117347"/>
                </a:lnTo>
                <a:lnTo>
                  <a:pt x="1199188" y="6481"/>
                </a:lnTo>
                <a:lnTo>
                  <a:pt x="1197419" y="2952"/>
                </a:lnTo>
                <a:lnTo>
                  <a:pt x="1192089" y="0"/>
                </a:lnTo>
                <a:close/>
              </a:path>
              <a:path w="3660140" h="427354">
                <a:moveTo>
                  <a:pt x="1346160" y="330775"/>
                </a:moveTo>
                <a:lnTo>
                  <a:pt x="1282170" y="330775"/>
                </a:lnTo>
                <a:lnTo>
                  <a:pt x="1318954" y="411945"/>
                </a:lnTo>
                <a:lnTo>
                  <a:pt x="1321300" y="417285"/>
                </a:lnTo>
                <a:lnTo>
                  <a:pt x="1325446" y="420856"/>
                </a:lnTo>
                <a:lnTo>
                  <a:pt x="1378827" y="420856"/>
                </a:lnTo>
                <a:lnTo>
                  <a:pt x="1383549" y="413139"/>
                </a:lnTo>
                <a:lnTo>
                  <a:pt x="1380010" y="405464"/>
                </a:lnTo>
                <a:lnTo>
                  <a:pt x="1346160" y="330775"/>
                </a:lnTo>
                <a:close/>
              </a:path>
              <a:path w="3660140" h="427354">
                <a:moveTo>
                  <a:pt x="1249433" y="117347"/>
                </a:moveTo>
                <a:lnTo>
                  <a:pt x="1186749" y="117347"/>
                </a:lnTo>
                <a:lnTo>
                  <a:pt x="1259668" y="279782"/>
                </a:lnTo>
                <a:lnTo>
                  <a:pt x="1323050" y="279782"/>
                </a:lnTo>
                <a:lnTo>
                  <a:pt x="1249433" y="117347"/>
                </a:lnTo>
                <a:close/>
              </a:path>
              <a:path w="3660140" h="427354">
                <a:moveTo>
                  <a:pt x="777704" y="5905"/>
                </a:moveTo>
                <a:lnTo>
                  <a:pt x="726134" y="5905"/>
                </a:lnTo>
                <a:lnTo>
                  <a:pt x="721412" y="11245"/>
                </a:lnTo>
                <a:lnTo>
                  <a:pt x="721412" y="415526"/>
                </a:lnTo>
                <a:lnTo>
                  <a:pt x="726134" y="420856"/>
                </a:lnTo>
                <a:lnTo>
                  <a:pt x="950243" y="420856"/>
                </a:lnTo>
                <a:lnTo>
                  <a:pt x="954965" y="415526"/>
                </a:lnTo>
                <a:lnTo>
                  <a:pt x="954965" y="371056"/>
                </a:lnTo>
                <a:lnTo>
                  <a:pt x="950243" y="365716"/>
                </a:lnTo>
                <a:lnTo>
                  <a:pt x="783044" y="365716"/>
                </a:lnTo>
                <a:lnTo>
                  <a:pt x="783044" y="11245"/>
                </a:lnTo>
                <a:lnTo>
                  <a:pt x="777704" y="5905"/>
                </a:lnTo>
                <a:close/>
              </a:path>
              <a:path w="3660140" h="427354">
                <a:moveTo>
                  <a:pt x="601070" y="5905"/>
                </a:moveTo>
                <a:lnTo>
                  <a:pt x="550119" y="5905"/>
                </a:lnTo>
                <a:lnTo>
                  <a:pt x="544779" y="11245"/>
                </a:lnTo>
                <a:lnTo>
                  <a:pt x="544779" y="415526"/>
                </a:lnTo>
                <a:lnTo>
                  <a:pt x="550119" y="420856"/>
                </a:lnTo>
                <a:lnTo>
                  <a:pt x="601070" y="420856"/>
                </a:lnTo>
                <a:lnTo>
                  <a:pt x="606410" y="415526"/>
                </a:lnTo>
                <a:lnTo>
                  <a:pt x="606410" y="11245"/>
                </a:lnTo>
                <a:lnTo>
                  <a:pt x="601070" y="5905"/>
                </a:lnTo>
                <a:close/>
              </a:path>
              <a:path w="3660140" h="427354">
                <a:moveTo>
                  <a:pt x="162659" y="147608"/>
                </a:moveTo>
                <a:lnTo>
                  <a:pt x="106719" y="147608"/>
                </a:lnTo>
                <a:lnTo>
                  <a:pt x="214003" y="420290"/>
                </a:lnTo>
                <a:lnTo>
                  <a:pt x="215197" y="423819"/>
                </a:lnTo>
                <a:lnTo>
                  <a:pt x="219344" y="426772"/>
                </a:lnTo>
                <a:lnTo>
                  <a:pt x="240076" y="426772"/>
                </a:lnTo>
                <a:lnTo>
                  <a:pt x="243647" y="423819"/>
                </a:lnTo>
                <a:lnTo>
                  <a:pt x="244840" y="420290"/>
                </a:lnTo>
                <a:lnTo>
                  <a:pt x="288208" y="309425"/>
                </a:lnTo>
                <a:lnTo>
                  <a:pt x="228830" y="309425"/>
                </a:lnTo>
                <a:lnTo>
                  <a:pt x="162659" y="147608"/>
                </a:lnTo>
                <a:close/>
              </a:path>
              <a:path w="3660140" h="427354">
                <a:moveTo>
                  <a:pt x="98415" y="0"/>
                </a:moveTo>
                <a:lnTo>
                  <a:pt x="80646" y="0"/>
                </a:lnTo>
                <a:lnTo>
                  <a:pt x="75882" y="4146"/>
                </a:lnTo>
                <a:lnTo>
                  <a:pt x="74688" y="8868"/>
                </a:lnTo>
                <a:lnTo>
                  <a:pt x="1193" y="407223"/>
                </a:lnTo>
                <a:lnTo>
                  <a:pt x="0" y="415526"/>
                </a:lnTo>
                <a:lnTo>
                  <a:pt x="4146" y="420856"/>
                </a:lnTo>
                <a:lnTo>
                  <a:pt x="55715" y="420856"/>
                </a:lnTo>
                <a:lnTo>
                  <a:pt x="61055" y="416709"/>
                </a:lnTo>
                <a:lnTo>
                  <a:pt x="61673" y="412563"/>
                </a:lnTo>
                <a:lnTo>
                  <a:pt x="104331" y="147608"/>
                </a:lnTo>
                <a:lnTo>
                  <a:pt x="162659" y="147608"/>
                </a:lnTo>
                <a:lnTo>
                  <a:pt x="104949" y="6481"/>
                </a:lnTo>
                <a:lnTo>
                  <a:pt x="103756" y="2952"/>
                </a:lnTo>
                <a:lnTo>
                  <a:pt x="98415" y="0"/>
                </a:lnTo>
                <a:close/>
              </a:path>
              <a:path w="3660140" h="427354">
                <a:moveTo>
                  <a:pt x="410128" y="147608"/>
                </a:moveTo>
                <a:lnTo>
                  <a:pt x="353319" y="147608"/>
                </a:lnTo>
                <a:lnTo>
                  <a:pt x="397171" y="412563"/>
                </a:lnTo>
                <a:lnTo>
                  <a:pt x="398364" y="416709"/>
                </a:lnTo>
                <a:lnTo>
                  <a:pt x="403076" y="420856"/>
                </a:lnTo>
                <a:lnTo>
                  <a:pt x="455274" y="420856"/>
                </a:lnTo>
                <a:lnTo>
                  <a:pt x="459420" y="415526"/>
                </a:lnTo>
                <a:lnTo>
                  <a:pt x="457650" y="407223"/>
                </a:lnTo>
                <a:lnTo>
                  <a:pt x="410128" y="147608"/>
                </a:lnTo>
                <a:close/>
              </a:path>
              <a:path w="3660140" h="427354">
                <a:moveTo>
                  <a:pt x="378815" y="0"/>
                </a:moveTo>
                <a:lnTo>
                  <a:pt x="360418" y="0"/>
                </a:lnTo>
                <a:lnTo>
                  <a:pt x="355654" y="2952"/>
                </a:lnTo>
                <a:lnTo>
                  <a:pt x="354512" y="6481"/>
                </a:lnTo>
                <a:lnTo>
                  <a:pt x="231207" y="309425"/>
                </a:lnTo>
                <a:lnTo>
                  <a:pt x="288208" y="309425"/>
                </a:lnTo>
                <a:lnTo>
                  <a:pt x="351507" y="147608"/>
                </a:lnTo>
                <a:lnTo>
                  <a:pt x="410128" y="147608"/>
                </a:lnTo>
                <a:lnTo>
                  <a:pt x="384731" y="8868"/>
                </a:lnTo>
                <a:lnTo>
                  <a:pt x="383538" y="4146"/>
                </a:lnTo>
                <a:lnTo>
                  <a:pt x="3788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06647" y="6370378"/>
            <a:ext cx="5490845" cy="610235"/>
          </a:xfrm>
          <a:custGeom>
            <a:avLst/>
            <a:gdLst/>
            <a:ahLst/>
            <a:cxnLst/>
            <a:rect l="l" t="t" r="r" b="b"/>
            <a:pathLst>
              <a:path w="5490845" h="610234">
                <a:moveTo>
                  <a:pt x="5185978" y="0"/>
                </a:moveTo>
                <a:lnTo>
                  <a:pt x="5136311" y="3986"/>
                </a:lnTo>
                <a:lnTo>
                  <a:pt x="5089324" y="15532"/>
                </a:lnTo>
                <a:lnTo>
                  <a:pt x="5045618" y="34017"/>
                </a:lnTo>
                <a:lnTo>
                  <a:pt x="5005793" y="58823"/>
                </a:lnTo>
                <a:lnTo>
                  <a:pt x="4970448" y="89329"/>
                </a:lnTo>
                <a:lnTo>
                  <a:pt x="4940183" y="124916"/>
                </a:lnTo>
                <a:lnTo>
                  <a:pt x="4915600" y="164964"/>
                </a:lnTo>
                <a:lnTo>
                  <a:pt x="4897297" y="208853"/>
                </a:lnTo>
                <a:lnTo>
                  <a:pt x="4885875" y="255964"/>
                </a:lnTo>
                <a:lnTo>
                  <a:pt x="4881935" y="305676"/>
                </a:lnTo>
                <a:lnTo>
                  <a:pt x="4885875" y="355353"/>
                </a:lnTo>
                <a:lnTo>
                  <a:pt x="4897297" y="402345"/>
                </a:lnTo>
                <a:lnTo>
                  <a:pt x="4915600" y="446054"/>
                </a:lnTo>
                <a:lnTo>
                  <a:pt x="4940183" y="485879"/>
                </a:lnTo>
                <a:lnTo>
                  <a:pt x="4970448" y="521222"/>
                </a:lnTo>
                <a:lnTo>
                  <a:pt x="5005793" y="551483"/>
                </a:lnTo>
                <a:lnTo>
                  <a:pt x="5045618" y="576062"/>
                </a:lnTo>
                <a:lnTo>
                  <a:pt x="5089324" y="594361"/>
                </a:lnTo>
                <a:lnTo>
                  <a:pt x="5136311" y="605780"/>
                </a:lnTo>
                <a:lnTo>
                  <a:pt x="5185978" y="609719"/>
                </a:lnTo>
                <a:lnTo>
                  <a:pt x="5235667" y="605780"/>
                </a:lnTo>
                <a:lnTo>
                  <a:pt x="5282714" y="594361"/>
                </a:lnTo>
                <a:lnTo>
                  <a:pt x="5326509" y="576062"/>
                </a:lnTo>
                <a:lnTo>
                  <a:pt x="5366443" y="551483"/>
                </a:lnTo>
                <a:lnTo>
                  <a:pt x="5401906" y="521222"/>
                </a:lnTo>
                <a:lnTo>
                  <a:pt x="5420487" y="499607"/>
                </a:lnTo>
                <a:lnTo>
                  <a:pt x="5185978" y="499607"/>
                </a:lnTo>
                <a:lnTo>
                  <a:pt x="5141633" y="494465"/>
                </a:lnTo>
                <a:lnTo>
                  <a:pt x="5100860" y="479828"/>
                </a:lnTo>
                <a:lnTo>
                  <a:pt x="5064846" y="456881"/>
                </a:lnTo>
                <a:lnTo>
                  <a:pt x="5034773" y="426808"/>
                </a:lnTo>
                <a:lnTo>
                  <a:pt x="5011825" y="390793"/>
                </a:lnTo>
                <a:lnTo>
                  <a:pt x="4997189" y="350021"/>
                </a:lnTo>
                <a:lnTo>
                  <a:pt x="4992046" y="305676"/>
                </a:lnTo>
                <a:lnTo>
                  <a:pt x="4997189" y="261255"/>
                </a:lnTo>
                <a:lnTo>
                  <a:pt x="5011825" y="220250"/>
                </a:lnTo>
                <a:lnTo>
                  <a:pt x="5034773" y="183907"/>
                </a:lnTo>
                <a:lnTo>
                  <a:pt x="5064846" y="153471"/>
                </a:lnTo>
                <a:lnTo>
                  <a:pt x="5100860" y="130190"/>
                </a:lnTo>
                <a:lnTo>
                  <a:pt x="5141633" y="115307"/>
                </a:lnTo>
                <a:lnTo>
                  <a:pt x="5185978" y="110069"/>
                </a:lnTo>
                <a:lnTo>
                  <a:pt x="5419613" y="110069"/>
                </a:lnTo>
                <a:lnTo>
                  <a:pt x="5401906" y="89329"/>
                </a:lnTo>
                <a:lnTo>
                  <a:pt x="5366443" y="58823"/>
                </a:lnTo>
                <a:lnTo>
                  <a:pt x="5326509" y="34017"/>
                </a:lnTo>
                <a:lnTo>
                  <a:pt x="5282714" y="15532"/>
                </a:lnTo>
                <a:lnTo>
                  <a:pt x="5235667" y="3986"/>
                </a:lnTo>
                <a:lnTo>
                  <a:pt x="5185978" y="0"/>
                </a:lnTo>
                <a:close/>
              </a:path>
              <a:path w="5490845" h="610234">
                <a:moveTo>
                  <a:pt x="5419613" y="110069"/>
                </a:moveTo>
                <a:lnTo>
                  <a:pt x="5185978" y="110069"/>
                </a:lnTo>
                <a:lnTo>
                  <a:pt x="5230353" y="115307"/>
                </a:lnTo>
                <a:lnTo>
                  <a:pt x="5271238" y="130190"/>
                </a:lnTo>
                <a:lnTo>
                  <a:pt x="5307417" y="153471"/>
                </a:lnTo>
                <a:lnTo>
                  <a:pt x="5337674" y="183907"/>
                </a:lnTo>
                <a:lnTo>
                  <a:pt x="5360793" y="220250"/>
                </a:lnTo>
                <a:lnTo>
                  <a:pt x="5375555" y="261255"/>
                </a:lnTo>
                <a:lnTo>
                  <a:pt x="5380747" y="305676"/>
                </a:lnTo>
                <a:lnTo>
                  <a:pt x="5375555" y="350021"/>
                </a:lnTo>
                <a:lnTo>
                  <a:pt x="5360793" y="390793"/>
                </a:lnTo>
                <a:lnTo>
                  <a:pt x="5337674" y="426808"/>
                </a:lnTo>
                <a:lnTo>
                  <a:pt x="5307417" y="456881"/>
                </a:lnTo>
                <a:lnTo>
                  <a:pt x="5271238" y="479828"/>
                </a:lnTo>
                <a:lnTo>
                  <a:pt x="5230353" y="494465"/>
                </a:lnTo>
                <a:lnTo>
                  <a:pt x="5185978" y="499607"/>
                </a:lnTo>
                <a:lnTo>
                  <a:pt x="5420487" y="499607"/>
                </a:lnTo>
                <a:lnTo>
                  <a:pt x="5456980" y="446054"/>
                </a:lnTo>
                <a:lnTo>
                  <a:pt x="5475372" y="402345"/>
                </a:lnTo>
                <a:lnTo>
                  <a:pt x="5486854" y="355353"/>
                </a:lnTo>
                <a:lnTo>
                  <a:pt x="5490817" y="305676"/>
                </a:lnTo>
                <a:lnTo>
                  <a:pt x="5486854" y="255964"/>
                </a:lnTo>
                <a:lnTo>
                  <a:pt x="5475372" y="208853"/>
                </a:lnTo>
                <a:lnTo>
                  <a:pt x="5456980" y="164964"/>
                </a:lnTo>
                <a:lnTo>
                  <a:pt x="5432288" y="124916"/>
                </a:lnTo>
                <a:lnTo>
                  <a:pt x="5419613" y="110069"/>
                </a:lnTo>
                <a:close/>
              </a:path>
              <a:path w="5490845" h="610234">
                <a:moveTo>
                  <a:pt x="4597430" y="0"/>
                </a:moveTo>
                <a:lnTo>
                  <a:pt x="4547717" y="3986"/>
                </a:lnTo>
                <a:lnTo>
                  <a:pt x="4500603" y="15532"/>
                </a:lnTo>
                <a:lnTo>
                  <a:pt x="4456709" y="34017"/>
                </a:lnTo>
                <a:lnTo>
                  <a:pt x="4416655" y="58823"/>
                </a:lnTo>
                <a:lnTo>
                  <a:pt x="4381062" y="89329"/>
                </a:lnTo>
                <a:lnTo>
                  <a:pt x="4350550" y="124916"/>
                </a:lnTo>
                <a:lnTo>
                  <a:pt x="4325739" y="164964"/>
                </a:lnTo>
                <a:lnTo>
                  <a:pt x="4307248" y="208853"/>
                </a:lnTo>
                <a:lnTo>
                  <a:pt x="4295699" y="255964"/>
                </a:lnTo>
                <a:lnTo>
                  <a:pt x="4291712" y="305676"/>
                </a:lnTo>
                <a:lnTo>
                  <a:pt x="4295699" y="355353"/>
                </a:lnTo>
                <a:lnTo>
                  <a:pt x="4307248" y="402345"/>
                </a:lnTo>
                <a:lnTo>
                  <a:pt x="4325739" y="446054"/>
                </a:lnTo>
                <a:lnTo>
                  <a:pt x="4350550" y="485879"/>
                </a:lnTo>
                <a:lnTo>
                  <a:pt x="4381062" y="521222"/>
                </a:lnTo>
                <a:lnTo>
                  <a:pt x="4416655" y="551483"/>
                </a:lnTo>
                <a:lnTo>
                  <a:pt x="4456709" y="576062"/>
                </a:lnTo>
                <a:lnTo>
                  <a:pt x="4500603" y="594361"/>
                </a:lnTo>
                <a:lnTo>
                  <a:pt x="4547717" y="605780"/>
                </a:lnTo>
                <a:lnTo>
                  <a:pt x="4597430" y="609719"/>
                </a:lnTo>
                <a:lnTo>
                  <a:pt x="4642240" y="606542"/>
                </a:lnTo>
                <a:lnTo>
                  <a:pt x="4685831" y="596902"/>
                </a:lnTo>
                <a:lnTo>
                  <a:pt x="4727594" y="580636"/>
                </a:lnTo>
                <a:lnTo>
                  <a:pt x="4766918" y="557581"/>
                </a:lnTo>
                <a:lnTo>
                  <a:pt x="4803194" y="527575"/>
                </a:lnTo>
                <a:lnTo>
                  <a:pt x="4808396" y="516126"/>
                </a:lnTo>
                <a:lnTo>
                  <a:pt x="4807621" y="509933"/>
                </a:lnTo>
                <a:lnTo>
                  <a:pt x="4804073" y="504686"/>
                </a:lnTo>
                <a:lnTo>
                  <a:pt x="4798335" y="498770"/>
                </a:lnTo>
                <a:lnTo>
                  <a:pt x="4600833" y="498770"/>
                </a:lnTo>
                <a:lnTo>
                  <a:pt x="4556182" y="493488"/>
                </a:lnTo>
                <a:lnTo>
                  <a:pt x="4515804" y="478503"/>
                </a:lnTo>
                <a:lnTo>
                  <a:pt x="4480645" y="455104"/>
                </a:lnTo>
                <a:lnTo>
                  <a:pt x="4451653" y="424581"/>
                </a:lnTo>
                <a:lnTo>
                  <a:pt x="4429772" y="388223"/>
                </a:lnTo>
                <a:lnTo>
                  <a:pt x="4415950" y="347321"/>
                </a:lnTo>
                <a:lnTo>
                  <a:pt x="4411132" y="303163"/>
                </a:lnTo>
                <a:lnTo>
                  <a:pt x="4415903" y="258629"/>
                </a:lnTo>
                <a:lnTo>
                  <a:pt x="4429605" y="217371"/>
                </a:lnTo>
                <a:lnTo>
                  <a:pt x="4451320" y="180692"/>
                </a:lnTo>
                <a:lnTo>
                  <a:pt x="4480129" y="149894"/>
                </a:lnTo>
                <a:lnTo>
                  <a:pt x="4515117" y="126282"/>
                </a:lnTo>
                <a:lnTo>
                  <a:pt x="4555364" y="111159"/>
                </a:lnTo>
                <a:lnTo>
                  <a:pt x="4599954" y="105829"/>
                </a:lnTo>
                <a:lnTo>
                  <a:pt x="4799910" y="105829"/>
                </a:lnTo>
                <a:lnTo>
                  <a:pt x="4803194" y="102436"/>
                </a:lnTo>
                <a:lnTo>
                  <a:pt x="4806997" y="96834"/>
                </a:lnTo>
                <a:lnTo>
                  <a:pt x="4808178" y="90590"/>
                </a:lnTo>
                <a:lnTo>
                  <a:pt x="4806657" y="84347"/>
                </a:lnTo>
                <a:lnTo>
                  <a:pt x="4767146" y="50722"/>
                </a:lnTo>
                <a:lnTo>
                  <a:pt x="4729985" y="28712"/>
                </a:lnTo>
                <a:lnTo>
                  <a:pt x="4689938" y="12841"/>
                </a:lnTo>
                <a:lnTo>
                  <a:pt x="4646065" y="3230"/>
                </a:lnTo>
                <a:lnTo>
                  <a:pt x="4597430" y="0"/>
                </a:lnTo>
                <a:close/>
              </a:path>
              <a:path w="5490845" h="610234">
                <a:moveTo>
                  <a:pt x="4737143" y="444551"/>
                </a:moveTo>
                <a:lnTo>
                  <a:pt x="4702276" y="470185"/>
                </a:lnTo>
                <a:lnTo>
                  <a:pt x="4637492" y="495274"/>
                </a:lnTo>
                <a:lnTo>
                  <a:pt x="4600833" y="498770"/>
                </a:lnTo>
                <a:lnTo>
                  <a:pt x="4798335" y="498770"/>
                </a:lnTo>
                <a:lnTo>
                  <a:pt x="4751530" y="450509"/>
                </a:lnTo>
                <a:lnTo>
                  <a:pt x="4746452" y="445431"/>
                </a:lnTo>
                <a:lnTo>
                  <a:pt x="4737143" y="444551"/>
                </a:lnTo>
                <a:close/>
              </a:path>
              <a:path w="5490845" h="610234">
                <a:moveTo>
                  <a:pt x="4799910" y="105829"/>
                </a:moveTo>
                <a:lnTo>
                  <a:pt x="4599954" y="105829"/>
                </a:lnTo>
                <a:lnTo>
                  <a:pt x="4635336" y="109228"/>
                </a:lnTo>
                <a:lnTo>
                  <a:pt x="4669610" y="119059"/>
                </a:lnTo>
                <a:lnTo>
                  <a:pt x="4701667" y="134772"/>
                </a:lnTo>
                <a:lnTo>
                  <a:pt x="4730400" y="155817"/>
                </a:lnTo>
                <a:lnTo>
                  <a:pt x="4737143" y="162570"/>
                </a:lnTo>
                <a:lnTo>
                  <a:pt x="4745614" y="162570"/>
                </a:lnTo>
                <a:lnTo>
                  <a:pt x="4751530" y="155817"/>
                </a:lnTo>
                <a:lnTo>
                  <a:pt x="4799910" y="105829"/>
                </a:lnTo>
                <a:close/>
              </a:path>
              <a:path w="5490845" h="610234">
                <a:moveTo>
                  <a:pt x="4173181" y="8470"/>
                </a:moveTo>
                <a:lnTo>
                  <a:pt x="4077488" y="8470"/>
                </a:lnTo>
                <a:lnTo>
                  <a:pt x="4069855" y="16062"/>
                </a:lnTo>
                <a:lnTo>
                  <a:pt x="4069855" y="593615"/>
                </a:lnTo>
                <a:lnTo>
                  <a:pt x="4077488" y="601248"/>
                </a:lnTo>
                <a:lnTo>
                  <a:pt x="4173181" y="601248"/>
                </a:lnTo>
                <a:lnTo>
                  <a:pt x="4180815" y="593615"/>
                </a:lnTo>
                <a:lnTo>
                  <a:pt x="4180815" y="16062"/>
                </a:lnTo>
                <a:lnTo>
                  <a:pt x="4173181" y="8470"/>
                </a:lnTo>
                <a:close/>
              </a:path>
              <a:path w="5490845" h="610234">
                <a:moveTo>
                  <a:pt x="3669030" y="221019"/>
                </a:moveTo>
                <a:lnTo>
                  <a:pt x="3533808" y="221019"/>
                </a:lnTo>
                <a:lnTo>
                  <a:pt x="3887797" y="609719"/>
                </a:lnTo>
                <a:lnTo>
                  <a:pt x="3916561" y="609719"/>
                </a:lnTo>
                <a:lnTo>
                  <a:pt x="3924194" y="602924"/>
                </a:lnTo>
                <a:lnTo>
                  <a:pt x="3924194" y="374271"/>
                </a:lnTo>
                <a:lnTo>
                  <a:pt x="3813287" y="374271"/>
                </a:lnTo>
                <a:lnTo>
                  <a:pt x="3669030" y="221019"/>
                </a:lnTo>
                <a:close/>
              </a:path>
              <a:path w="5490845" h="610234">
                <a:moveTo>
                  <a:pt x="3460983" y="0"/>
                </a:moveTo>
                <a:lnTo>
                  <a:pt x="3431330" y="0"/>
                </a:lnTo>
                <a:lnTo>
                  <a:pt x="3423707" y="6753"/>
                </a:lnTo>
                <a:lnTo>
                  <a:pt x="3423707" y="593615"/>
                </a:lnTo>
                <a:lnTo>
                  <a:pt x="3431330" y="601248"/>
                </a:lnTo>
                <a:lnTo>
                  <a:pt x="3526185" y="601248"/>
                </a:lnTo>
                <a:lnTo>
                  <a:pt x="3532981" y="593615"/>
                </a:lnTo>
                <a:lnTo>
                  <a:pt x="3532981" y="221019"/>
                </a:lnTo>
                <a:lnTo>
                  <a:pt x="3669030" y="221019"/>
                </a:lnTo>
                <a:lnTo>
                  <a:pt x="3460983" y="0"/>
                </a:lnTo>
                <a:close/>
              </a:path>
              <a:path w="5490845" h="610234">
                <a:moveTo>
                  <a:pt x="3916561" y="8470"/>
                </a:moveTo>
                <a:lnTo>
                  <a:pt x="3820867" y="8470"/>
                </a:lnTo>
                <a:lnTo>
                  <a:pt x="3814124" y="16062"/>
                </a:lnTo>
                <a:lnTo>
                  <a:pt x="3814124" y="374271"/>
                </a:lnTo>
                <a:lnTo>
                  <a:pt x="3924194" y="374271"/>
                </a:lnTo>
                <a:lnTo>
                  <a:pt x="3924194" y="16062"/>
                </a:lnTo>
                <a:lnTo>
                  <a:pt x="3916561" y="8470"/>
                </a:lnTo>
                <a:close/>
              </a:path>
              <a:path w="5490845" h="610234">
                <a:moveTo>
                  <a:pt x="3105319" y="0"/>
                </a:moveTo>
                <a:lnTo>
                  <a:pt x="3055605" y="3986"/>
                </a:lnTo>
                <a:lnTo>
                  <a:pt x="3008491" y="15532"/>
                </a:lnTo>
                <a:lnTo>
                  <a:pt x="2964597" y="34017"/>
                </a:lnTo>
                <a:lnTo>
                  <a:pt x="2924544" y="58823"/>
                </a:lnTo>
                <a:lnTo>
                  <a:pt x="2888951" y="89329"/>
                </a:lnTo>
                <a:lnTo>
                  <a:pt x="2858438" y="124916"/>
                </a:lnTo>
                <a:lnTo>
                  <a:pt x="2833627" y="164964"/>
                </a:lnTo>
                <a:lnTo>
                  <a:pt x="2815137" y="208853"/>
                </a:lnTo>
                <a:lnTo>
                  <a:pt x="2803588" y="255964"/>
                </a:lnTo>
                <a:lnTo>
                  <a:pt x="2799600" y="305676"/>
                </a:lnTo>
                <a:lnTo>
                  <a:pt x="2803588" y="355353"/>
                </a:lnTo>
                <a:lnTo>
                  <a:pt x="2815137" y="402345"/>
                </a:lnTo>
                <a:lnTo>
                  <a:pt x="2833627" y="446054"/>
                </a:lnTo>
                <a:lnTo>
                  <a:pt x="2858438" y="485879"/>
                </a:lnTo>
                <a:lnTo>
                  <a:pt x="2888951" y="521222"/>
                </a:lnTo>
                <a:lnTo>
                  <a:pt x="2924544" y="551483"/>
                </a:lnTo>
                <a:lnTo>
                  <a:pt x="2964597" y="576062"/>
                </a:lnTo>
                <a:lnTo>
                  <a:pt x="3008491" y="594361"/>
                </a:lnTo>
                <a:lnTo>
                  <a:pt x="3055605" y="605780"/>
                </a:lnTo>
                <a:lnTo>
                  <a:pt x="3105319" y="609719"/>
                </a:lnTo>
                <a:lnTo>
                  <a:pt x="3150128" y="606542"/>
                </a:lnTo>
                <a:lnTo>
                  <a:pt x="3193719" y="596902"/>
                </a:lnTo>
                <a:lnTo>
                  <a:pt x="3235480" y="580636"/>
                </a:lnTo>
                <a:lnTo>
                  <a:pt x="3274801" y="557581"/>
                </a:lnTo>
                <a:lnTo>
                  <a:pt x="3311071" y="527575"/>
                </a:lnTo>
                <a:lnTo>
                  <a:pt x="3316279" y="516126"/>
                </a:lnTo>
                <a:lnTo>
                  <a:pt x="3315505" y="509933"/>
                </a:lnTo>
                <a:lnTo>
                  <a:pt x="3311961" y="504686"/>
                </a:lnTo>
                <a:lnTo>
                  <a:pt x="3306228" y="498770"/>
                </a:lnTo>
                <a:lnTo>
                  <a:pt x="3108722" y="498770"/>
                </a:lnTo>
                <a:lnTo>
                  <a:pt x="3064083" y="493488"/>
                </a:lnTo>
                <a:lnTo>
                  <a:pt x="3023710" y="478503"/>
                </a:lnTo>
                <a:lnTo>
                  <a:pt x="2988551" y="455104"/>
                </a:lnTo>
                <a:lnTo>
                  <a:pt x="2959554" y="424581"/>
                </a:lnTo>
                <a:lnTo>
                  <a:pt x="2937668" y="388223"/>
                </a:lnTo>
                <a:lnTo>
                  <a:pt x="2923840" y="347321"/>
                </a:lnTo>
                <a:lnTo>
                  <a:pt x="2919021" y="303163"/>
                </a:lnTo>
                <a:lnTo>
                  <a:pt x="2923792" y="258629"/>
                </a:lnTo>
                <a:lnTo>
                  <a:pt x="2937493" y="217371"/>
                </a:lnTo>
                <a:lnTo>
                  <a:pt x="2959208" y="180692"/>
                </a:lnTo>
                <a:lnTo>
                  <a:pt x="2988018" y="149894"/>
                </a:lnTo>
                <a:lnTo>
                  <a:pt x="3023005" y="126282"/>
                </a:lnTo>
                <a:lnTo>
                  <a:pt x="3063252" y="111159"/>
                </a:lnTo>
                <a:lnTo>
                  <a:pt x="3107842" y="105829"/>
                </a:lnTo>
                <a:lnTo>
                  <a:pt x="3307791" y="105829"/>
                </a:lnTo>
                <a:lnTo>
                  <a:pt x="3311071" y="102436"/>
                </a:lnTo>
                <a:lnTo>
                  <a:pt x="3314881" y="96834"/>
                </a:lnTo>
                <a:lnTo>
                  <a:pt x="3316063" y="90590"/>
                </a:lnTo>
                <a:lnTo>
                  <a:pt x="3314541" y="84347"/>
                </a:lnTo>
                <a:lnTo>
                  <a:pt x="3275029" y="50722"/>
                </a:lnTo>
                <a:lnTo>
                  <a:pt x="3237871" y="28712"/>
                </a:lnTo>
                <a:lnTo>
                  <a:pt x="3197825" y="12841"/>
                </a:lnTo>
                <a:lnTo>
                  <a:pt x="3153953" y="3230"/>
                </a:lnTo>
                <a:lnTo>
                  <a:pt x="3105319" y="0"/>
                </a:lnTo>
                <a:close/>
              </a:path>
              <a:path w="5490845" h="610234">
                <a:moveTo>
                  <a:pt x="3245032" y="444551"/>
                </a:moveTo>
                <a:lnTo>
                  <a:pt x="3210164" y="470185"/>
                </a:lnTo>
                <a:lnTo>
                  <a:pt x="3145380" y="495274"/>
                </a:lnTo>
                <a:lnTo>
                  <a:pt x="3108722" y="498770"/>
                </a:lnTo>
                <a:lnTo>
                  <a:pt x="3306228" y="498770"/>
                </a:lnTo>
                <a:lnTo>
                  <a:pt x="3259460" y="450509"/>
                </a:lnTo>
                <a:lnTo>
                  <a:pt x="3254340" y="445431"/>
                </a:lnTo>
                <a:lnTo>
                  <a:pt x="3245032" y="444551"/>
                </a:lnTo>
                <a:close/>
              </a:path>
              <a:path w="5490845" h="610234">
                <a:moveTo>
                  <a:pt x="3307791" y="105829"/>
                </a:moveTo>
                <a:lnTo>
                  <a:pt x="3107842" y="105829"/>
                </a:lnTo>
                <a:lnTo>
                  <a:pt x="3143224" y="109228"/>
                </a:lnTo>
                <a:lnTo>
                  <a:pt x="3177498" y="119059"/>
                </a:lnTo>
                <a:lnTo>
                  <a:pt x="3209556" y="134772"/>
                </a:lnTo>
                <a:lnTo>
                  <a:pt x="3238288" y="155817"/>
                </a:lnTo>
                <a:lnTo>
                  <a:pt x="3245032" y="162570"/>
                </a:lnTo>
                <a:lnTo>
                  <a:pt x="3253503" y="162570"/>
                </a:lnTo>
                <a:lnTo>
                  <a:pt x="3259460" y="155817"/>
                </a:lnTo>
                <a:lnTo>
                  <a:pt x="3307791" y="105829"/>
                </a:lnTo>
                <a:close/>
              </a:path>
              <a:path w="5490845" h="610234">
                <a:moveTo>
                  <a:pt x="2706472" y="8470"/>
                </a:moveTo>
                <a:lnTo>
                  <a:pt x="2343143" y="8470"/>
                </a:lnTo>
                <a:lnTo>
                  <a:pt x="2336389" y="16062"/>
                </a:lnTo>
                <a:lnTo>
                  <a:pt x="2336389" y="593615"/>
                </a:lnTo>
                <a:lnTo>
                  <a:pt x="2343143" y="601248"/>
                </a:lnTo>
                <a:lnTo>
                  <a:pt x="2706472" y="601248"/>
                </a:lnTo>
                <a:lnTo>
                  <a:pt x="2713226" y="593615"/>
                </a:lnTo>
                <a:lnTo>
                  <a:pt x="2713226" y="507241"/>
                </a:lnTo>
                <a:lnTo>
                  <a:pt x="2706472" y="499607"/>
                </a:lnTo>
                <a:lnTo>
                  <a:pt x="2446459" y="499607"/>
                </a:lnTo>
                <a:lnTo>
                  <a:pt x="2446459" y="351423"/>
                </a:lnTo>
                <a:lnTo>
                  <a:pt x="2664128" y="351423"/>
                </a:lnTo>
                <a:lnTo>
                  <a:pt x="2671751" y="344628"/>
                </a:lnTo>
                <a:lnTo>
                  <a:pt x="2671751" y="256578"/>
                </a:lnTo>
                <a:lnTo>
                  <a:pt x="2664128" y="248945"/>
                </a:lnTo>
                <a:lnTo>
                  <a:pt x="2446459" y="248945"/>
                </a:lnTo>
                <a:lnTo>
                  <a:pt x="2446459" y="110069"/>
                </a:lnTo>
                <a:lnTo>
                  <a:pt x="2706472" y="110069"/>
                </a:lnTo>
                <a:lnTo>
                  <a:pt x="2713226" y="102436"/>
                </a:lnTo>
                <a:lnTo>
                  <a:pt x="2713226" y="16062"/>
                </a:lnTo>
                <a:lnTo>
                  <a:pt x="2706472" y="8470"/>
                </a:lnTo>
                <a:close/>
              </a:path>
              <a:path w="5490845" h="610234">
                <a:moveTo>
                  <a:pt x="2094198" y="110069"/>
                </a:moveTo>
                <a:lnTo>
                  <a:pt x="1983248" y="110069"/>
                </a:lnTo>
                <a:lnTo>
                  <a:pt x="1983248" y="593615"/>
                </a:lnTo>
                <a:lnTo>
                  <a:pt x="1990881" y="601248"/>
                </a:lnTo>
                <a:lnTo>
                  <a:pt x="2086564" y="601248"/>
                </a:lnTo>
                <a:lnTo>
                  <a:pt x="2094198" y="593615"/>
                </a:lnTo>
                <a:lnTo>
                  <a:pt x="2094198" y="110069"/>
                </a:lnTo>
                <a:close/>
              </a:path>
              <a:path w="5490845" h="610234">
                <a:moveTo>
                  <a:pt x="2233073" y="8470"/>
                </a:moveTo>
                <a:lnTo>
                  <a:pt x="1844373" y="8470"/>
                </a:lnTo>
                <a:lnTo>
                  <a:pt x="1837629" y="16062"/>
                </a:lnTo>
                <a:lnTo>
                  <a:pt x="1837629" y="102436"/>
                </a:lnTo>
                <a:lnTo>
                  <a:pt x="1844373" y="110069"/>
                </a:lnTo>
                <a:lnTo>
                  <a:pt x="2233073" y="110069"/>
                </a:lnTo>
                <a:lnTo>
                  <a:pt x="2239868" y="102436"/>
                </a:lnTo>
                <a:lnTo>
                  <a:pt x="2239868" y="16062"/>
                </a:lnTo>
                <a:lnTo>
                  <a:pt x="2233073" y="8470"/>
                </a:lnTo>
                <a:close/>
              </a:path>
              <a:path w="5490845" h="610234">
                <a:moveTo>
                  <a:pt x="1723277" y="8470"/>
                </a:moveTo>
                <a:lnTo>
                  <a:pt x="1627594" y="8470"/>
                </a:lnTo>
                <a:lnTo>
                  <a:pt x="1619961" y="16062"/>
                </a:lnTo>
                <a:lnTo>
                  <a:pt x="1619961" y="593615"/>
                </a:lnTo>
                <a:lnTo>
                  <a:pt x="1627594" y="601248"/>
                </a:lnTo>
                <a:lnTo>
                  <a:pt x="1723277" y="601248"/>
                </a:lnTo>
                <a:lnTo>
                  <a:pt x="1730910" y="593615"/>
                </a:lnTo>
                <a:lnTo>
                  <a:pt x="1730910" y="16062"/>
                </a:lnTo>
                <a:lnTo>
                  <a:pt x="1723277" y="8470"/>
                </a:lnTo>
                <a:close/>
              </a:path>
              <a:path w="5490845" h="610234">
                <a:moveTo>
                  <a:pt x="1269416" y="8470"/>
                </a:moveTo>
                <a:lnTo>
                  <a:pt x="1173692" y="8470"/>
                </a:lnTo>
                <a:lnTo>
                  <a:pt x="1166938" y="16062"/>
                </a:lnTo>
                <a:lnTo>
                  <a:pt x="1166938" y="593615"/>
                </a:lnTo>
                <a:lnTo>
                  <a:pt x="1173692" y="601248"/>
                </a:lnTo>
                <a:lnTo>
                  <a:pt x="1502257" y="601248"/>
                </a:lnTo>
                <a:lnTo>
                  <a:pt x="1509053" y="593615"/>
                </a:lnTo>
                <a:lnTo>
                  <a:pt x="1509053" y="507241"/>
                </a:lnTo>
                <a:lnTo>
                  <a:pt x="1502257" y="499607"/>
                </a:lnTo>
                <a:lnTo>
                  <a:pt x="1277008" y="499607"/>
                </a:lnTo>
                <a:lnTo>
                  <a:pt x="1277008" y="16062"/>
                </a:lnTo>
                <a:lnTo>
                  <a:pt x="1269416" y="8470"/>
                </a:lnTo>
                <a:close/>
              </a:path>
              <a:path w="5490845" h="610234">
                <a:moveTo>
                  <a:pt x="773159" y="0"/>
                </a:moveTo>
                <a:lnTo>
                  <a:pt x="723492" y="3986"/>
                </a:lnTo>
                <a:lnTo>
                  <a:pt x="676506" y="15532"/>
                </a:lnTo>
                <a:lnTo>
                  <a:pt x="632800" y="34017"/>
                </a:lnTo>
                <a:lnTo>
                  <a:pt x="592974" y="58823"/>
                </a:lnTo>
                <a:lnTo>
                  <a:pt x="557629" y="89329"/>
                </a:lnTo>
                <a:lnTo>
                  <a:pt x="527365" y="124916"/>
                </a:lnTo>
                <a:lnTo>
                  <a:pt x="502781" y="164964"/>
                </a:lnTo>
                <a:lnTo>
                  <a:pt x="484478" y="208853"/>
                </a:lnTo>
                <a:lnTo>
                  <a:pt x="473057" y="255964"/>
                </a:lnTo>
                <a:lnTo>
                  <a:pt x="469116" y="305676"/>
                </a:lnTo>
                <a:lnTo>
                  <a:pt x="473057" y="355353"/>
                </a:lnTo>
                <a:lnTo>
                  <a:pt x="484478" y="402345"/>
                </a:lnTo>
                <a:lnTo>
                  <a:pt x="502781" y="446054"/>
                </a:lnTo>
                <a:lnTo>
                  <a:pt x="527365" y="485879"/>
                </a:lnTo>
                <a:lnTo>
                  <a:pt x="557629" y="521222"/>
                </a:lnTo>
                <a:lnTo>
                  <a:pt x="592974" y="551483"/>
                </a:lnTo>
                <a:lnTo>
                  <a:pt x="632800" y="576062"/>
                </a:lnTo>
                <a:lnTo>
                  <a:pt x="676506" y="594361"/>
                </a:lnTo>
                <a:lnTo>
                  <a:pt x="723492" y="605780"/>
                </a:lnTo>
                <a:lnTo>
                  <a:pt x="773159" y="609719"/>
                </a:lnTo>
                <a:lnTo>
                  <a:pt x="822851" y="605780"/>
                </a:lnTo>
                <a:lnTo>
                  <a:pt x="869899" y="594361"/>
                </a:lnTo>
                <a:lnTo>
                  <a:pt x="913695" y="576062"/>
                </a:lnTo>
                <a:lnTo>
                  <a:pt x="953629" y="551483"/>
                </a:lnTo>
                <a:lnTo>
                  <a:pt x="989091" y="521222"/>
                </a:lnTo>
                <a:lnTo>
                  <a:pt x="1007671" y="499607"/>
                </a:lnTo>
                <a:lnTo>
                  <a:pt x="773159" y="499607"/>
                </a:lnTo>
                <a:lnTo>
                  <a:pt x="728817" y="494465"/>
                </a:lnTo>
                <a:lnTo>
                  <a:pt x="688047" y="479828"/>
                </a:lnTo>
                <a:lnTo>
                  <a:pt x="652032" y="456881"/>
                </a:lnTo>
                <a:lnTo>
                  <a:pt x="621957" y="426808"/>
                </a:lnTo>
                <a:lnTo>
                  <a:pt x="599009" y="390793"/>
                </a:lnTo>
                <a:lnTo>
                  <a:pt x="584371" y="350021"/>
                </a:lnTo>
                <a:lnTo>
                  <a:pt x="579228" y="305676"/>
                </a:lnTo>
                <a:lnTo>
                  <a:pt x="584371" y="261255"/>
                </a:lnTo>
                <a:lnTo>
                  <a:pt x="599009" y="220250"/>
                </a:lnTo>
                <a:lnTo>
                  <a:pt x="621957" y="183907"/>
                </a:lnTo>
                <a:lnTo>
                  <a:pt x="652032" y="153471"/>
                </a:lnTo>
                <a:lnTo>
                  <a:pt x="688047" y="130190"/>
                </a:lnTo>
                <a:lnTo>
                  <a:pt x="728817" y="115307"/>
                </a:lnTo>
                <a:lnTo>
                  <a:pt x="773159" y="110069"/>
                </a:lnTo>
                <a:lnTo>
                  <a:pt x="1006797" y="110069"/>
                </a:lnTo>
                <a:lnTo>
                  <a:pt x="989091" y="89329"/>
                </a:lnTo>
                <a:lnTo>
                  <a:pt x="953629" y="58823"/>
                </a:lnTo>
                <a:lnTo>
                  <a:pt x="913695" y="34017"/>
                </a:lnTo>
                <a:lnTo>
                  <a:pt x="869899" y="15532"/>
                </a:lnTo>
                <a:lnTo>
                  <a:pt x="822851" y="3986"/>
                </a:lnTo>
                <a:lnTo>
                  <a:pt x="773159" y="0"/>
                </a:lnTo>
                <a:close/>
              </a:path>
              <a:path w="5490845" h="610234">
                <a:moveTo>
                  <a:pt x="1006797" y="110069"/>
                </a:moveTo>
                <a:lnTo>
                  <a:pt x="773159" y="110069"/>
                </a:lnTo>
                <a:lnTo>
                  <a:pt x="817551" y="115307"/>
                </a:lnTo>
                <a:lnTo>
                  <a:pt x="858443" y="130190"/>
                </a:lnTo>
                <a:lnTo>
                  <a:pt x="894621" y="153471"/>
                </a:lnTo>
                <a:lnTo>
                  <a:pt x="924872" y="183907"/>
                </a:lnTo>
                <a:lnTo>
                  <a:pt x="947983" y="220250"/>
                </a:lnTo>
                <a:lnTo>
                  <a:pt x="962740" y="261255"/>
                </a:lnTo>
                <a:lnTo>
                  <a:pt x="967928" y="305676"/>
                </a:lnTo>
                <a:lnTo>
                  <a:pt x="962740" y="350021"/>
                </a:lnTo>
                <a:lnTo>
                  <a:pt x="947983" y="390793"/>
                </a:lnTo>
                <a:lnTo>
                  <a:pt x="924872" y="426808"/>
                </a:lnTo>
                <a:lnTo>
                  <a:pt x="894621" y="456881"/>
                </a:lnTo>
                <a:lnTo>
                  <a:pt x="858443" y="479828"/>
                </a:lnTo>
                <a:lnTo>
                  <a:pt x="817551" y="494465"/>
                </a:lnTo>
                <a:lnTo>
                  <a:pt x="773159" y="499607"/>
                </a:lnTo>
                <a:lnTo>
                  <a:pt x="1007671" y="499607"/>
                </a:lnTo>
                <a:lnTo>
                  <a:pt x="1044163" y="446054"/>
                </a:lnTo>
                <a:lnTo>
                  <a:pt x="1062554" y="402345"/>
                </a:lnTo>
                <a:lnTo>
                  <a:pt x="1074035" y="355353"/>
                </a:lnTo>
                <a:lnTo>
                  <a:pt x="1077998" y="305676"/>
                </a:lnTo>
                <a:lnTo>
                  <a:pt x="1074035" y="255964"/>
                </a:lnTo>
                <a:lnTo>
                  <a:pt x="1062554" y="208853"/>
                </a:lnTo>
                <a:lnTo>
                  <a:pt x="1044163" y="164964"/>
                </a:lnTo>
                <a:lnTo>
                  <a:pt x="1019472" y="124916"/>
                </a:lnTo>
                <a:lnTo>
                  <a:pt x="1006797" y="110069"/>
                </a:lnTo>
                <a:close/>
              </a:path>
              <a:path w="5490845" h="610234">
                <a:moveTo>
                  <a:pt x="215103" y="8470"/>
                </a:moveTo>
                <a:lnTo>
                  <a:pt x="6795" y="8470"/>
                </a:lnTo>
                <a:lnTo>
                  <a:pt x="0" y="16062"/>
                </a:lnTo>
                <a:lnTo>
                  <a:pt x="0" y="593615"/>
                </a:lnTo>
                <a:lnTo>
                  <a:pt x="6795" y="601248"/>
                </a:lnTo>
                <a:lnTo>
                  <a:pt x="102478" y="601248"/>
                </a:lnTo>
                <a:lnTo>
                  <a:pt x="110069" y="593615"/>
                </a:lnTo>
                <a:lnTo>
                  <a:pt x="110069" y="386145"/>
                </a:lnTo>
                <a:lnTo>
                  <a:pt x="215941" y="386145"/>
                </a:lnTo>
                <a:lnTo>
                  <a:pt x="265808" y="379323"/>
                </a:lnTo>
                <a:lnTo>
                  <a:pt x="310828" y="360080"/>
                </a:lnTo>
                <a:lnTo>
                  <a:pt x="349120" y="330251"/>
                </a:lnTo>
                <a:lnTo>
                  <a:pt x="378801" y="291673"/>
                </a:lnTo>
                <a:lnTo>
                  <a:pt x="382531" y="282829"/>
                </a:lnTo>
                <a:lnTo>
                  <a:pt x="110069" y="282829"/>
                </a:lnTo>
                <a:lnTo>
                  <a:pt x="110069" y="112624"/>
                </a:lnTo>
                <a:lnTo>
                  <a:pt x="383542" y="112624"/>
                </a:lnTo>
                <a:lnTo>
                  <a:pt x="378770" y="101543"/>
                </a:lnTo>
                <a:lnTo>
                  <a:pt x="349015" y="63609"/>
                </a:lnTo>
                <a:lnTo>
                  <a:pt x="310580" y="34214"/>
                </a:lnTo>
                <a:lnTo>
                  <a:pt x="265323" y="15216"/>
                </a:lnTo>
                <a:lnTo>
                  <a:pt x="215103" y="8470"/>
                </a:lnTo>
                <a:close/>
              </a:path>
              <a:path w="5490845" h="610234">
                <a:moveTo>
                  <a:pt x="383542" y="112624"/>
                </a:moveTo>
                <a:lnTo>
                  <a:pt x="208307" y="112624"/>
                </a:lnTo>
                <a:lnTo>
                  <a:pt x="241947" y="118908"/>
                </a:lnTo>
                <a:lnTo>
                  <a:pt x="269706" y="136227"/>
                </a:lnTo>
                <a:lnTo>
                  <a:pt x="288572" y="162280"/>
                </a:lnTo>
                <a:lnTo>
                  <a:pt x="295530" y="194768"/>
                </a:lnTo>
                <a:lnTo>
                  <a:pt x="288572" y="229599"/>
                </a:lnTo>
                <a:lnTo>
                  <a:pt x="269706" y="257528"/>
                </a:lnTo>
                <a:lnTo>
                  <a:pt x="241947" y="276093"/>
                </a:lnTo>
                <a:lnTo>
                  <a:pt x="208307" y="282829"/>
                </a:lnTo>
                <a:lnTo>
                  <a:pt x="382531" y="282829"/>
                </a:lnTo>
                <a:lnTo>
                  <a:pt x="397990" y="246179"/>
                </a:lnTo>
                <a:lnTo>
                  <a:pt x="404804" y="195606"/>
                </a:lnTo>
                <a:lnTo>
                  <a:pt x="397986" y="146161"/>
                </a:lnTo>
                <a:lnTo>
                  <a:pt x="383542" y="1126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7359" y="-467481"/>
            <a:ext cx="21837120" cy="1210812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BEBA52713A2EA42A453689379E889CE" ma:contentTypeVersion="14" ma:contentTypeDescription="Creare un nuovo documento." ma:contentTypeScope="" ma:versionID="8ef5551f0bee31e329c1d17a78e7bad2">
  <xsd:schema xmlns:xsd="http://www.w3.org/2001/XMLSchema" xmlns:xs="http://www.w3.org/2001/XMLSchema" xmlns:p="http://schemas.microsoft.com/office/2006/metadata/properties" xmlns:ns3="cebc36d9-cc4c-4289-ae21-d14aa27e4e5f" xmlns:ns4="fd9a8f9a-9bca-418e-9ad0-a50f45e789a1" targetNamespace="http://schemas.microsoft.com/office/2006/metadata/properties" ma:root="true" ma:fieldsID="057cb1a1619c39c70686ec9c67bfa2b5" ns3:_="" ns4:_="">
    <xsd:import namespace="cebc36d9-cc4c-4289-ae21-d14aa27e4e5f"/>
    <xsd:import namespace="fd9a8f9a-9bca-418e-9ad0-a50f45e789a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bc36d9-cc4c-4289-ae21-d14aa27e4e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9a8f9a-9bca-418e-9ad0-a50f45e789a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DB22F1-795C-44FE-BF0E-6BDE78A3AF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bc36d9-cc4c-4289-ae21-d14aa27e4e5f"/>
    <ds:schemaRef ds:uri="fd9a8f9a-9bca-418e-9ad0-a50f45e789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A0C01C-0179-48AF-AA28-438FCE56B231}">
  <ds:schemaRefs>
    <ds:schemaRef ds:uri="http://purl.org/dc/dcmitype/"/>
    <ds:schemaRef ds:uri="http://schemas.microsoft.com/office/2006/documentManagement/types"/>
    <ds:schemaRef ds:uri="cebc36d9-cc4c-4289-ae21-d14aa27e4e5f"/>
    <ds:schemaRef ds:uri="http://schemas.microsoft.com/office/2006/metadata/propertie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fd9a8f9a-9bca-418e-9ad0-a50f45e789a1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28DA4F1-B040-48ED-B8D6-7518DC732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</TotalTime>
  <Words>221</Words>
  <Application>Microsoft Office PowerPoint</Application>
  <PresentationFormat>Personalizzato</PresentationFormat>
  <Paragraphs>50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Alessio Candido</dc:creator>
  <cp:lastModifiedBy>Alessio Candido</cp:lastModifiedBy>
  <cp:revision>49</cp:revision>
  <cp:lastPrinted>2019-05-06T14:21:34Z</cp:lastPrinted>
  <dcterms:created xsi:type="dcterms:W3CDTF">2019-05-06T07:29:28Z</dcterms:created>
  <dcterms:modified xsi:type="dcterms:W3CDTF">2021-10-20T14:30:38Z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2019-05-06T00:00:00Z</vt:filetime>
  </property>
  <property fmtid="{D5CDD505-2E9C-101B-9397-08002B2CF9AE}" pid="3" name="Creator">
    <vt:lpwstr>Adobe InDesign CC 13.1 (Windows)</vt:lpwstr>
  </property>
  <property fmtid="{D5CDD505-2E9C-101B-9397-08002B2CF9AE}" pid="4" name="LastSaved">
    <vt:filetime>2019-05-06T00:00:00Z</vt:filetime>
  </property>
  <property fmtid="{D5CDD505-2E9C-101B-9397-08002B2CF9AE}" pid="5" name="ContentTypeId">
    <vt:lpwstr>0x0101006BEBA52713A2EA42A453689379E889CE</vt:lpwstr>
  </property>
</Properties>
</file>