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42" r:id="rId2"/>
    <p:sldId id="1012" r:id="rId3"/>
    <p:sldId id="1013" r:id="rId4"/>
    <p:sldId id="1015" r:id="rId5"/>
    <p:sldId id="1014" r:id="rId6"/>
    <p:sldId id="1016" r:id="rId7"/>
    <p:sldId id="1019" r:id="rId8"/>
    <p:sldId id="1031" r:id="rId9"/>
    <p:sldId id="276" r:id="rId10"/>
    <p:sldId id="341" r:id="rId11"/>
    <p:sldId id="1033" r:id="rId12"/>
    <p:sldId id="1032" r:id="rId13"/>
    <p:sldId id="1035" r:id="rId14"/>
    <p:sldId id="1018" r:id="rId15"/>
    <p:sldId id="1017" r:id="rId16"/>
    <p:sldId id="1020" r:id="rId17"/>
  </p:sldIdLst>
  <p:sldSz cx="12192000" cy="6858000"/>
  <p:notesSz cx="6797675" cy="9926638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23">
          <p15:clr>
            <a:srgbClr val="A4A3A4"/>
          </p15:clr>
        </p15:guide>
        <p15:guide id="2" orient="horz" pos="728">
          <p15:clr>
            <a:srgbClr val="A4A3A4"/>
          </p15:clr>
        </p15:guide>
        <p15:guide id="3" pos="3828">
          <p15:clr>
            <a:srgbClr val="A4A3A4"/>
          </p15:clr>
        </p15:guide>
        <p15:guide id="4" orient="horz" pos="604">
          <p15:clr>
            <a:srgbClr val="A4A3A4"/>
          </p15:clr>
        </p15:guide>
        <p15:guide id="5" orient="horz" pos="2146">
          <p15:clr>
            <a:srgbClr val="A4A3A4"/>
          </p15:clr>
        </p15:guide>
        <p15:guide id="6" orient="horz" pos="944">
          <p15:clr>
            <a:srgbClr val="A4A3A4"/>
          </p15:clr>
        </p15:guide>
        <p15:guide id="7" pos="6860">
          <p15:clr>
            <a:srgbClr val="A4A3A4"/>
          </p15:clr>
        </p15:guide>
        <p15:guide id="8" orient="horz" pos="1824">
          <p15:clr>
            <a:srgbClr val="A4A3A4"/>
          </p15:clr>
        </p15:guide>
        <p15:guide id="9" orient="horz" pos="2006">
          <p15:clr>
            <a:srgbClr val="A4A3A4"/>
          </p15:clr>
        </p15:guide>
        <p15:guide id="10" pos="38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Bertola" initials="P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648"/>
    <a:srgbClr val="234947"/>
    <a:srgbClr val="000000"/>
    <a:srgbClr val="243B48"/>
    <a:srgbClr val="181B54"/>
    <a:srgbClr val="20214C"/>
    <a:srgbClr val="3A4382"/>
    <a:srgbClr val="244598"/>
    <a:srgbClr val="245794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33DDA9-A278-E66D-3E20-B28E68270DE2}" v="127" dt="2021-11-23T09:20:22.968"/>
    <p1510:client id="{166F98BC-F23F-272D-27C2-93294CAC8B56}" v="3" dt="2021-11-18T01:10:26.109"/>
    <p1510:client id="{4AF9B1D7-E2C5-30D4-3171-94ADEDD81C78}" v="68" dt="2021-11-18T13:41:54.112"/>
    <p1510:client id="{D6F861A6-7C00-01F5-5584-7EAA9BDD6927}" v="74" dt="2021-11-19T14:18:07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0340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792" y="72"/>
      </p:cViewPr>
      <p:guideLst>
        <p:guide orient="horz" pos="2423"/>
        <p:guide orient="horz" pos="728"/>
        <p:guide pos="3828"/>
        <p:guide orient="horz" pos="604"/>
        <p:guide orient="horz" pos="2146"/>
        <p:guide orient="horz" pos="944"/>
        <p:guide pos="6860"/>
        <p:guide orient="horz" pos="1824"/>
        <p:guide orient="horz" pos="2006"/>
        <p:guide pos="38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22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berto Duo'" userId="S::10061076@polimi.it::28389f2d-4562-4292-9579-b8f6203d9c35" providerId="AD" clId="Web-{166F98BC-F23F-272D-27C2-93294CAC8B56}"/>
    <pc:docChg chg="modSld">
      <pc:chgData name="Lamberto Duo'" userId="S::10061076@polimi.it::28389f2d-4562-4292-9579-b8f6203d9c35" providerId="AD" clId="Web-{166F98BC-F23F-272D-27C2-93294CAC8B56}" dt="2021-11-18T01:10:20.062" v="0" actId="20577"/>
      <pc:docMkLst>
        <pc:docMk/>
      </pc:docMkLst>
      <pc:sldChg chg="modSp">
        <pc:chgData name="Lamberto Duo'" userId="S::10061076@polimi.it::28389f2d-4562-4292-9579-b8f6203d9c35" providerId="AD" clId="Web-{166F98BC-F23F-272D-27C2-93294CAC8B56}" dt="2021-11-18T01:10:20.062" v="0" actId="20577"/>
        <pc:sldMkLst>
          <pc:docMk/>
          <pc:sldMk cId="1160077136" sldId="1019"/>
        </pc:sldMkLst>
        <pc:spChg chg="mod">
          <ac:chgData name="Lamberto Duo'" userId="S::10061076@polimi.it::28389f2d-4562-4292-9579-b8f6203d9c35" providerId="AD" clId="Web-{166F98BC-F23F-272D-27C2-93294CAC8B56}" dt="2021-11-18T01:10:20.062" v="0" actId="20577"/>
          <ac:spMkLst>
            <pc:docMk/>
            <pc:sldMk cId="1160077136" sldId="1019"/>
            <ac:spMk id="23" creationId="{290576F1-4896-469F-A387-764277654D12}"/>
          </ac:spMkLst>
        </pc:spChg>
      </pc:sldChg>
    </pc:docChg>
  </pc:docChgLst>
  <pc:docChgLst>
    <pc:chgData name="Francesca Maltagliati" userId="S::10278940@polimi.it::e6826c1c-b660-4e3a-b7b5-5e8e6d0c9690" providerId="AD" clId="Web-{4AF9B1D7-E2C5-30D4-3171-94ADEDD81C78}"/>
    <pc:docChg chg="modSld">
      <pc:chgData name="Francesca Maltagliati" userId="S::10278940@polimi.it::e6826c1c-b660-4e3a-b7b5-5e8e6d0c9690" providerId="AD" clId="Web-{4AF9B1D7-E2C5-30D4-3171-94ADEDD81C78}" dt="2021-11-18T13:41:54.112" v="47"/>
      <pc:docMkLst>
        <pc:docMk/>
      </pc:docMkLst>
      <pc:sldChg chg="addSp modSp addAnim delAnim modAnim">
        <pc:chgData name="Francesca Maltagliati" userId="S::10278940@polimi.it::e6826c1c-b660-4e3a-b7b5-5e8e6d0c9690" providerId="AD" clId="Web-{4AF9B1D7-E2C5-30D4-3171-94ADEDD81C78}" dt="2021-11-18T13:41:54.112" v="47"/>
        <pc:sldMkLst>
          <pc:docMk/>
          <pc:sldMk cId="2400846214" sldId="1033"/>
        </pc:sldMkLst>
        <pc:spChg chg="mod">
          <ac:chgData name="Francesca Maltagliati" userId="S::10278940@polimi.it::e6826c1c-b660-4e3a-b7b5-5e8e6d0c9690" providerId="AD" clId="Web-{4AF9B1D7-E2C5-30D4-3171-94ADEDD81C78}" dt="2021-11-18T13:36:32.481" v="2" actId="1076"/>
          <ac:spMkLst>
            <pc:docMk/>
            <pc:sldMk cId="2400846214" sldId="1033"/>
            <ac:spMk id="2" creationId="{8BCFA681-9281-4C2F-9086-A84876D66306}"/>
          </ac:spMkLst>
        </pc:spChg>
        <pc:spChg chg="add mod">
          <ac:chgData name="Francesca Maltagliati" userId="S::10278940@polimi.it::e6826c1c-b660-4e3a-b7b5-5e8e6d0c9690" providerId="AD" clId="Web-{4AF9B1D7-E2C5-30D4-3171-94ADEDD81C78}" dt="2021-11-18T13:39:18.031" v="34" actId="1076"/>
          <ac:spMkLst>
            <pc:docMk/>
            <pc:sldMk cId="2400846214" sldId="1033"/>
            <ac:spMk id="4" creationId="{97A93849-E350-483C-A5F6-1B0DCEE62B40}"/>
          </ac:spMkLst>
        </pc:spChg>
        <pc:spChg chg="mod">
          <ac:chgData name="Francesca Maltagliati" userId="S::10278940@polimi.it::e6826c1c-b660-4e3a-b7b5-5e8e6d0c9690" providerId="AD" clId="Web-{4AF9B1D7-E2C5-30D4-3171-94ADEDD81C78}" dt="2021-11-18T13:38:20.936" v="10" actId="1076"/>
          <ac:spMkLst>
            <pc:docMk/>
            <pc:sldMk cId="2400846214" sldId="1033"/>
            <ac:spMk id="14" creationId="{CFAF97D1-5D78-4195-94D0-417C8FC24886}"/>
          </ac:spMkLst>
        </pc:spChg>
        <pc:grpChg chg="add mod">
          <ac:chgData name="Francesca Maltagliati" userId="S::10278940@polimi.it::e6826c1c-b660-4e3a-b7b5-5e8e6d0c9690" providerId="AD" clId="Web-{4AF9B1D7-E2C5-30D4-3171-94ADEDD81C78}" dt="2021-11-18T13:41:49.831" v="45" actId="1076"/>
          <ac:grpSpMkLst>
            <pc:docMk/>
            <pc:sldMk cId="2400846214" sldId="1033"/>
            <ac:grpSpMk id="5" creationId="{AB3EDFF7-1A6B-49FA-8974-53A68C87946A}"/>
          </ac:grpSpMkLst>
        </pc:grpChg>
        <pc:grpChg chg="add mod">
          <ac:chgData name="Francesca Maltagliati" userId="S::10278940@polimi.it::e6826c1c-b660-4e3a-b7b5-5e8e6d0c9690" providerId="AD" clId="Web-{4AF9B1D7-E2C5-30D4-3171-94ADEDD81C78}" dt="2021-11-18T13:41:14.439" v="42" actId="14100"/>
          <ac:grpSpMkLst>
            <pc:docMk/>
            <pc:sldMk cId="2400846214" sldId="1033"/>
            <ac:grpSpMk id="6" creationId="{25DA7B46-5743-4F43-94B0-1690C089FF64}"/>
          </ac:grpSpMkLst>
        </pc:grpChg>
        <pc:picChg chg="add mod">
          <ac:chgData name="Francesca Maltagliati" userId="S::10278940@polimi.it::e6826c1c-b660-4e3a-b7b5-5e8e6d0c9690" providerId="AD" clId="Web-{4AF9B1D7-E2C5-30D4-3171-94ADEDD81C78}" dt="2021-11-18T13:39:20.687" v="35" actId="14100"/>
          <ac:picMkLst>
            <pc:docMk/>
            <pc:sldMk cId="2400846214" sldId="1033"/>
            <ac:picMk id="3" creationId="{FD60BA69-7D25-483B-9958-DC1AD1730F9C}"/>
          </ac:picMkLst>
        </pc:picChg>
        <pc:picChg chg="mod">
          <ac:chgData name="Francesca Maltagliati" userId="S::10278940@polimi.it::e6826c1c-b660-4e3a-b7b5-5e8e6d0c9690" providerId="AD" clId="Web-{4AF9B1D7-E2C5-30D4-3171-94ADEDD81C78}" dt="2021-11-18T13:40:30.923" v="38" actId="1076"/>
          <ac:picMkLst>
            <pc:docMk/>
            <pc:sldMk cId="2400846214" sldId="1033"/>
            <ac:picMk id="9" creationId="{3A44A267-718A-41F3-ACB1-11AC8715699F}"/>
          </ac:picMkLst>
        </pc:picChg>
      </pc:sldChg>
    </pc:docChg>
  </pc:docChgLst>
  <pc:docChgLst>
    <pc:chgData name="Francesca Maltagliati" userId="S::10278940@polimi.it::e6826c1c-b660-4e3a-b7b5-5e8e6d0c9690" providerId="AD" clId="Web-{D6F861A6-7C00-01F5-5584-7EAA9BDD6927}"/>
    <pc:docChg chg="modSld">
      <pc:chgData name="Francesca Maltagliati" userId="S::10278940@polimi.it::e6826c1c-b660-4e3a-b7b5-5e8e6d0c9690" providerId="AD" clId="Web-{D6F861A6-7C00-01F5-5584-7EAA9BDD6927}" dt="2021-11-19T14:18:07.813" v="46" actId="1076"/>
      <pc:docMkLst>
        <pc:docMk/>
      </pc:docMkLst>
      <pc:sldChg chg="modSp">
        <pc:chgData name="Francesca Maltagliati" userId="S::10278940@polimi.it::e6826c1c-b660-4e3a-b7b5-5e8e6d0c9690" providerId="AD" clId="Web-{D6F861A6-7C00-01F5-5584-7EAA9BDD6927}" dt="2021-11-19T14:09:33.910" v="9" actId="20577"/>
        <pc:sldMkLst>
          <pc:docMk/>
          <pc:sldMk cId="1169603933" sldId="1015"/>
        </pc:sldMkLst>
        <pc:spChg chg="mod">
          <ac:chgData name="Francesca Maltagliati" userId="S::10278940@polimi.it::e6826c1c-b660-4e3a-b7b5-5e8e6d0c9690" providerId="AD" clId="Web-{D6F861A6-7C00-01F5-5584-7EAA9BDD6927}" dt="2021-11-19T14:09:33.910" v="9" actId="20577"/>
          <ac:spMkLst>
            <pc:docMk/>
            <pc:sldMk cId="1169603933" sldId="1015"/>
            <ac:spMk id="14" creationId="{9AFC12CE-9D3D-4594-A42F-19BE69F8D438}"/>
          </ac:spMkLst>
        </pc:spChg>
      </pc:sldChg>
      <pc:sldChg chg="modSp">
        <pc:chgData name="Francesca Maltagliati" userId="S::10278940@polimi.it::e6826c1c-b660-4e3a-b7b5-5e8e6d0c9690" providerId="AD" clId="Web-{D6F861A6-7C00-01F5-5584-7EAA9BDD6927}" dt="2021-11-19T14:13:03.719" v="15" actId="20577"/>
        <pc:sldMkLst>
          <pc:docMk/>
          <pc:sldMk cId="1160077136" sldId="1019"/>
        </pc:sldMkLst>
        <pc:spChg chg="mod">
          <ac:chgData name="Francesca Maltagliati" userId="S::10278940@polimi.it::e6826c1c-b660-4e3a-b7b5-5e8e6d0c9690" providerId="AD" clId="Web-{D6F861A6-7C00-01F5-5584-7EAA9BDD6927}" dt="2021-11-19T14:13:03.719" v="15" actId="20577"/>
          <ac:spMkLst>
            <pc:docMk/>
            <pc:sldMk cId="1160077136" sldId="1019"/>
            <ac:spMk id="22" creationId="{6DB02797-00F2-428B-9A1B-3F7D6A2C9842}"/>
          </ac:spMkLst>
        </pc:spChg>
        <pc:spChg chg="mod">
          <ac:chgData name="Francesca Maltagliati" userId="S::10278940@polimi.it::e6826c1c-b660-4e3a-b7b5-5e8e6d0c9690" providerId="AD" clId="Web-{D6F861A6-7C00-01F5-5584-7EAA9BDD6927}" dt="2021-11-19T14:12:23.873" v="12"/>
          <ac:spMkLst>
            <pc:docMk/>
            <pc:sldMk cId="1160077136" sldId="1019"/>
            <ac:spMk id="23" creationId="{290576F1-4896-469F-A387-764277654D12}"/>
          </ac:spMkLst>
        </pc:spChg>
      </pc:sldChg>
      <pc:sldChg chg="addSp delSp modSp">
        <pc:chgData name="Francesca Maltagliati" userId="S::10278940@polimi.it::e6826c1c-b660-4e3a-b7b5-5e8e6d0c9690" providerId="AD" clId="Web-{D6F861A6-7C00-01F5-5584-7EAA9BDD6927}" dt="2021-11-19T14:18:07.813" v="46" actId="1076"/>
        <pc:sldMkLst>
          <pc:docMk/>
          <pc:sldMk cId="2557103948" sldId="1031"/>
        </pc:sldMkLst>
        <pc:spChg chg="mod">
          <ac:chgData name="Francesca Maltagliati" userId="S::10278940@polimi.it::e6826c1c-b660-4e3a-b7b5-5e8e6d0c9690" providerId="AD" clId="Web-{D6F861A6-7C00-01F5-5584-7EAA9BDD6927}" dt="2021-11-19T14:18:07.813" v="46" actId="1076"/>
          <ac:spMkLst>
            <pc:docMk/>
            <pc:sldMk cId="2557103948" sldId="1031"/>
            <ac:spMk id="2" creationId="{ABAE3F31-ACEE-4687-BFE9-41225E6378C2}"/>
          </ac:spMkLst>
        </pc:spChg>
        <pc:spChg chg="mod">
          <ac:chgData name="Francesca Maltagliati" userId="S::10278940@polimi.it::e6826c1c-b660-4e3a-b7b5-5e8e6d0c9690" providerId="AD" clId="Web-{D6F861A6-7C00-01F5-5584-7EAA9BDD6927}" dt="2021-11-19T14:16:27.995" v="42" actId="20577"/>
          <ac:spMkLst>
            <pc:docMk/>
            <pc:sldMk cId="2557103948" sldId="1031"/>
            <ac:spMk id="3" creationId="{270299B7-BFA7-4D56-8500-9C273BAC4615}"/>
          </ac:spMkLst>
        </pc:spChg>
        <pc:spChg chg="add del">
          <ac:chgData name="Francesca Maltagliati" userId="S::10278940@polimi.it::e6826c1c-b660-4e3a-b7b5-5e8e6d0c9690" providerId="AD" clId="Web-{D6F861A6-7C00-01F5-5584-7EAA9BDD6927}" dt="2021-11-19T14:16:33.855" v="43"/>
          <ac:spMkLst>
            <pc:docMk/>
            <pc:sldMk cId="2557103948" sldId="1031"/>
            <ac:spMk id="5" creationId="{5AB63059-A26B-46DA-95E9-3FBE6CFA73C3}"/>
          </ac:spMkLst>
        </pc:spChg>
      </pc:sldChg>
    </pc:docChg>
  </pc:docChgLst>
  <pc:docChgLst>
    <pc:chgData name="Francesca Maltagliati" userId="S::10278940@polimi.it::e6826c1c-b660-4e3a-b7b5-5e8e6d0c9690" providerId="AD" clId="Web-{0833DDA9-A278-E66D-3E20-B28E68270DE2}"/>
    <pc:docChg chg="modSld">
      <pc:chgData name="Francesca Maltagliati" userId="S::10278940@polimi.it::e6826c1c-b660-4e3a-b7b5-5e8e6d0c9690" providerId="AD" clId="Web-{0833DDA9-A278-E66D-3E20-B28E68270DE2}" dt="2021-11-23T09:20:22.734" v="72" actId="20577"/>
      <pc:docMkLst>
        <pc:docMk/>
      </pc:docMkLst>
      <pc:sldChg chg="modSp">
        <pc:chgData name="Francesca Maltagliati" userId="S::10278940@polimi.it::e6826c1c-b660-4e3a-b7b5-5e8e6d0c9690" providerId="AD" clId="Web-{0833DDA9-A278-E66D-3E20-B28E68270DE2}" dt="2021-11-23T09:20:22.734" v="72" actId="20577"/>
        <pc:sldMkLst>
          <pc:docMk/>
          <pc:sldMk cId="3781208256" sldId="1020"/>
        </pc:sldMkLst>
        <pc:spChg chg="mod">
          <ac:chgData name="Francesca Maltagliati" userId="S::10278940@polimi.it::e6826c1c-b660-4e3a-b7b5-5e8e6d0c9690" providerId="AD" clId="Web-{0833DDA9-A278-E66D-3E20-B28E68270DE2}" dt="2021-11-23T09:20:22.734" v="72" actId="20577"/>
          <ac:spMkLst>
            <pc:docMk/>
            <pc:sldMk cId="3781208256" sldId="1020"/>
            <ac:spMk id="23" creationId="{00000000-0000-0000-0000-000000000000}"/>
          </ac:spMkLst>
        </pc:spChg>
      </pc:sldChg>
      <pc:sldChg chg="modSp">
        <pc:chgData name="Francesca Maltagliati" userId="S::10278940@polimi.it::e6826c1c-b660-4e3a-b7b5-5e8e6d0c9690" providerId="AD" clId="Web-{0833DDA9-A278-E66D-3E20-B28E68270DE2}" dt="2021-11-23T09:17:34.122" v="15" actId="20577"/>
        <pc:sldMkLst>
          <pc:docMk/>
          <pc:sldMk cId="2557103948" sldId="1031"/>
        </pc:sldMkLst>
        <pc:spChg chg="mod">
          <ac:chgData name="Francesca Maltagliati" userId="S::10278940@polimi.it::e6826c1c-b660-4e3a-b7b5-5e8e6d0c9690" providerId="AD" clId="Web-{0833DDA9-A278-E66D-3E20-B28E68270DE2}" dt="2021-11-23T09:17:34.122" v="15" actId="20577"/>
          <ac:spMkLst>
            <pc:docMk/>
            <pc:sldMk cId="2557103948" sldId="1031"/>
            <ac:spMk id="6" creationId="{00000000-0000-0000-0000-000000000000}"/>
          </ac:spMkLst>
        </pc:spChg>
      </pc:sldChg>
      <pc:sldChg chg="modSp">
        <pc:chgData name="Francesca Maltagliati" userId="S::10278940@polimi.it::e6826c1c-b660-4e3a-b7b5-5e8e6d0c9690" providerId="AD" clId="Web-{0833DDA9-A278-E66D-3E20-B28E68270DE2}" dt="2021-11-23T09:19:29.124" v="26" actId="20577"/>
        <pc:sldMkLst>
          <pc:docMk/>
          <pc:sldMk cId="1433169342" sldId="1035"/>
        </pc:sldMkLst>
        <pc:spChg chg="mod">
          <ac:chgData name="Francesca Maltagliati" userId="S::10278940@polimi.it::e6826c1c-b660-4e3a-b7b5-5e8e6d0c9690" providerId="AD" clId="Web-{0833DDA9-A278-E66D-3E20-B28E68270DE2}" dt="2021-11-23T09:19:29.124" v="26" actId="20577"/>
          <ac:spMkLst>
            <pc:docMk/>
            <pc:sldMk cId="1433169342" sldId="1035"/>
            <ac:spMk id="2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7E24157-3CC8-6448-80C7-C314B607134D}" type="datetimeFigureOut">
              <a:rPr lang="it-IT"/>
              <a:pPr>
                <a:defRPr/>
              </a:pPr>
              <a:t>26/11/2021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F4FAB3-388A-1849-82B3-BFDECB6EA9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398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9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94DFE9-8821-1F49-8C85-B12D39FE039C}" type="datetimeFigureOut">
              <a:rPr lang="it-IT"/>
              <a:pPr>
                <a:defRPr/>
              </a:pPr>
              <a:t>26/11/2021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9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E4186C-459D-254A-ADC1-4696213A72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862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E4186C-459D-254A-ADC1-4696213A724C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688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E4186C-459D-254A-ADC1-4696213A724C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61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E4186C-459D-254A-ADC1-4696213A724C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547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E4186C-459D-254A-ADC1-4696213A724C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48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E4186C-459D-254A-ADC1-4696213A724C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23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925" y="0"/>
            <a:ext cx="527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 userDrawn="1"/>
        </p:nvSpPr>
        <p:spPr>
          <a:xfrm>
            <a:off x="0" y="6126163"/>
            <a:ext cx="12192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F7AEB0D-C769-4D45-9B12-2E0BB12AAA3E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CasellaDiTesto 3"/>
          <p:cNvSpPr txBox="1">
            <a:spLocks noChangeArrowheads="1"/>
          </p:cNvSpPr>
          <p:nvPr userDrawn="1"/>
        </p:nvSpPr>
        <p:spPr bwMode="auto">
          <a:xfrm>
            <a:off x="322263" y="6318626"/>
            <a:ext cx="2453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1800" b="1" dirty="0">
                <a:solidFill>
                  <a:srgbClr val="FFFFFF"/>
                </a:solidFill>
                <a:latin typeface="Minion Black" charset="0"/>
                <a:cs typeface="Minion Black" charset="0"/>
              </a:rPr>
              <a:t>Progetti per la Didattica</a:t>
            </a:r>
          </a:p>
        </p:txBody>
      </p:sp>
      <p:pic>
        <p:nvPicPr>
          <p:cNvPr id="5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138" y="6346825"/>
            <a:ext cx="2859087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07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magine 127"/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53"/>
          <a:stretch/>
        </p:blipFill>
        <p:spPr>
          <a:xfrm>
            <a:off x="-24000" y="0"/>
            <a:ext cx="12240000" cy="7047839"/>
          </a:xfrm>
          <a:prstGeom prst="rect">
            <a:avLst/>
          </a:prstGeom>
          <a:noFill/>
        </p:spPr>
      </p:pic>
      <p:pic>
        <p:nvPicPr>
          <p:cNvPr id="6" name="Immagine 5"/>
          <p:cNvPicPr/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4001" cy="6858000"/>
          </a:xfrm>
          <a:prstGeom prst="rect">
            <a:avLst/>
          </a:prstGeom>
        </p:spPr>
      </p:pic>
      <p:pic>
        <p:nvPicPr>
          <p:cNvPr id="131" name="Picture 4" descr="Y:\IMMAGINE _COORDINATA_2014\LOGO_UFFICIALE\01_Polimi_centrato\eps\01_Polimi_centrato_COL_negativo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246" y="2721751"/>
            <a:ext cx="2133600" cy="15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Rettangolo 133"/>
          <p:cNvSpPr/>
          <p:nvPr userDrawn="1"/>
        </p:nvSpPr>
        <p:spPr>
          <a:xfrm>
            <a:off x="0" y="5523722"/>
            <a:ext cx="12192000" cy="1334278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50403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12192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8301" cy="4525963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126163"/>
            <a:ext cx="12192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CasellaDiTesto 129"/>
          <p:cNvSpPr txBox="1"/>
          <p:nvPr userDrawn="1"/>
        </p:nvSpPr>
        <p:spPr>
          <a:xfrm>
            <a:off x="210371" y="6363506"/>
            <a:ext cx="4607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Prof. Lamberto </a:t>
            </a:r>
            <a:r>
              <a:rPr lang="it-IT" sz="1200" b="1" baseline="0" dirty="0" err="1">
                <a:solidFill>
                  <a:srgbClr val="FFFFFF"/>
                </a:solidFill>
                <a:latin typeface="Arial"/>
                <a:cs typeface="Arial"/>
              </a:rPr>
              <a:t>Duò</a:t>
            </a:r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 – Delegato alla Didattica e Orientamento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64010" y="1089904"/>
            <a:ext cx="12048863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31" y="6346379"/>
            <a:ext cx="3706832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3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384175" y="139700"/>
            <a:ext cx="114427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858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75" r:id="rId2"/>
    <p:sldLayoutId id="2147483877" r:id="rId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2291497" y="5620194"/>
            <a:ext cx="7520473" cy="808598"/>
          </a:xfrm>
        </p:spPr>
        <p:txBody>
          <a:bodyPr>
            <a:noAutofit/>
          </a:bodyPr>
          <a:lstStyle/>
          <a:p>
            <a:pPr algn="ctr"/>
            <a:r>
              <a:rPr lang="it-IT" sz="2600" dirty="0">
                <a:latin typeface="BrandonGrotesque-Bold"/>
                <a:cs typeface="BrandonGrotesque-Bold"/>
              </a:rPr>
              <a:t>Progetti per la Didattica</a:t>
            </a:r>
            <a:br>
              <a:rPr lang="it-IT" sz="2600" dirty="0">
                <a:latin typeface="BrandonGrotesque-Bold"/>
                <a:cs typeface="BrandonGrotesque-Bold"/>
              </a:rPr>
            </a:br>
            <a:r>
              <a:rPr lang="it-IT" sz="2600" dirty="0">
                <a:latin typeface="BrandonGrotesque-Bold"/>
                <a:cs typeface="BrandonGrotesque-Bold"/>
              </a:rPr>
              <a:t>26 Novembre 2021 </a:t>
            </a:r>
          </a:p>
        </p:txBody>
      </p:sp>
    </p:spTree>
    <p:extLst>
      <p:ext uri="{BB962C8B-B14F-4D97-AF65-F5344CB8AC3E}">
        <p14:creationId xmlns:p14="http://schemas.microsoft.com/office/powerpoint/2010/main" val="587917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0E7E0E-22DF-4B76-82A2-4F3DB2112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93" y="681696"/>
            <a:ext cx="5643864" cy="4231713"/>
          </a:xfrm>
          <a:prstGeom prst="rect">
            <a:avLst/>
          </a:prstGeom>
        </p:spPr>
      </p:pic>
      <p:pic>
        <p:nvPicPr>
          <p:cNvPr id="143" name="Immagine 142">
            <a:extLst>
              <a:ext uri="{FF2B5EF4-FFF2-40B4-BE49-F238E27FC236}">
                <a16:creationId xmlns:a16="http://schemas.microsoft.com/office/drawing/2014/main" id="{804EAADE-1B42-4229-8F94-B7CE6726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441" y="47238"/>
            <a:ext cx="5791702" cy="3804234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B3AB9A4C-AFF5-C24F-B2BD-204B71BD24CD}"/>
              </a:ext>
            </a:extLst>
          </p:cNvPr>
          <p:cNvGrpSpPr/>
          <p:nvPr/>
        </p:nvGrpSpPr>
        <p:grpSpPr>
          <a:xfrm>
            <a:off x="1572008" y="1089904"/>
            <a:ext cx="9036647" cy="180000"/>
            <a:chOff x="1218340" y="275867"/>
            <a:chExt cx="17715122" cy="567843"/>
          </a:xfrm>
        </p:grpSpPr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E5056996-70CD-E846-954A-897977AC3978}"/>
                </a:ext>
              </a:extLst>
            </p:cNvPr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81A1459C-8539-9849-BE0B-83E323C98BFB}"/>
                </a:ext>
              </a:extLst>
            </p:cNvPr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BAC41CFB-F650-E640-988A-71D323DA43DF}"/>
                </a:ext>
              </a:extLst>
            </p:cNvPr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>
              <a:extLst>
                <a:ext uri="{FF2B5EF4-FFF2-40B4-BE49-F238E27FC236}">
                  <a16:creationId xmlns:a16="http://schemas.microsoft.com/office/drawing/2014/main" id="{ED5D85E0-5072-5243-88A0-6CA6C8037B0F}"/>
                </a:ext>
              </a:extLst>
            </p:cNvPr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id="{0C1236FB-01E2-9E44-B7F3-FB82597D738E}"/>
                </a:ext>
              </a:extLst>
            </p:cNvPr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9C334795-FB6A-814E-A799-DE763E1EEC6B}"/>
                </a:ext>
              </a:extLst>
            </p:cNvPr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id="{9D8021DE-F045-8A49-81D0-0EA2E8CF9E1B}"/>
                </a:ext>
              </a:extLst>
            </p:cNvPr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36D0788D-59F0-4C44-AFBA-876BE34C5A70}"/>
                </a:ext>
              </a:extLst>
            </p:cNvPr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5263B2BD-3427-9D45-9BDC-35D752D10257}"/>
                </a:ext>
              </a:extLst>
            </p:cNvPr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>
              <a:extLst>
                <a:ext uri="{FF2B5EF4-FFF2-40B4-BE49-F238E27FC236}">
                  <a16:creationId xmlns:a16="http://schemas.microsoft.com/office/drawing/2014/main" id="{61359AE3-A24C-1A4B-8FBC-4435C1139877}"/>
                </a:ext>
              </a:extLst>
            </p:cNvPr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B1FF9923-EA8E-6B45-8553-80B4E6703637}"/>
                </a:ext>
              </a:extLst>
            </p:cNvPr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C3C4F450-6FA8-274E-869E-5D532650C158}"/>
                </a:ext>
              </a:extLst>
            </p:cNvPr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id="{3BC5F45F-20A0-664B-8307-8DE175ABA7B0}"/>
                </a:ext>
              </a:extLst>
            </p:cNvPr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2108FB75-FC7D-374C-BE33-03E681227766}"/>
                </a:ext>
              </a:extLst>
            </p:cNvPr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29F66383-8FC8-EF48-96A2-5B574F4D5C26}"/>
                </a:ext>
              </a:extLst>
            </p:cNvPr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97B358A9-A291-B244-9ADB-2C2F790AE2F5}"/>
                </a:ext>
              </a:extLst>
            </p:cNvPr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id="{DF31B33A-DD62-FF4F-96AC-3A065136F102}"/>
                </a:ext>
              </a:extLst>
            </p:cNvPr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>
              <a:extLst>
                <a:ext uri="{FF2B5EF4-FFF2-40B4-BE49-F238E27FC236}">
                  <a16:creationId xmlns:a16="http://schemas.microsoft.com/office/drawing/2014/main" id="{E98A17A2-885E-494E-8BE6-058F529FD42F}"/>
                </a:ext>
              </a:extLst>
            </p:cNvPr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79925590-00EB-7940-906D-4C0FF0D27728}"/>
                </a:ext>
              </a:extLst>
            </p:cNvPr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>
              <a:extLst>
                <a:ext uri="{FF2B5EF4-FFF2-40B4-BE49-F238E27FC236}">
                  <a16:creationId xmlns:a16="http://schemas.microsoft.com/office/drawing/2014/main" id="{C22DF565-E9A2-5540-A236-7DB6CCBF21A6}"/>
                </a:ext>
              </a:extLst>
            </p:cNvPr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>
              <a:extLst>
                <a:ext uri="{FF2B5EF4-FFF2-40B4-BE49-F238E27FC236}">
                  <a16:creationId xmlns:a16="http://schemas.microsoft.com/office/drawing/2014/main" id="{9014F86C-E030-644D-9E89-A06980F7460A}"/>
                </a:ext>
              </a:extLst>
            </p:cNvPr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id="{34616067-2425-8C44-85C9-EBD2E66C7056}"/>
                </a:ext>
              </a:extLst>
            </p:cNvPr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>
              <a:extLst>
                <a:ext uri="{FF2B5EF4-FFF2-40B4-BE49-F238E27FC236}">
                  <a16:creationId xmlns:a16="http://schemas.microsoft.com/office/drawing/2014/main" id="{7CDD48D2-8838-4D4B-8818-D52ADA788006}"/>
                </a:ext>
              </a:extLst>
            </p:cNvPr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>
              <a:extLst>
                <a:ext uri="{FF2B5EF4-FFF2-40B4-BE49-F238E27FC236}">
                  <a16:creationId xmlns:a16="http://schemas.microsoft.com/office/drawing/2014/main" id="{33D34B9C-163B-F544-89E6-D3A92EBB6DC5}"/>
                </a:ext>
              </a:extLst>
            </p:cNvPr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2422C81E-0797-9C42-979C-A7007EC06CFC}"/>
                </a:ext>
              </a:extLst>
            </p:cNvPr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>
              <a:extLst>
                <a:ext uri="{FF2B5EF4-FFF2-40B4-BE49-F238E27FC236}">
                  <a16:creationId xmlns:a16="http://schemas.microsoft.com/office/drawing/2014/main" id="{2057AF72-3428-E347-A3F9-66A5799563A9}"/>
                </a:ext>
              </a:extLst>
            </p:cNvPr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>
              <a:extLst>
                <a:ext uri="{FF2B5EF4-FFF2-40B4-BE49-F238E27FC236}">
                  <a16:creationId xmlns:a16="http://schemas.microsoft.com/office/drawing/2014/main" id="{647707C8-6F92-F54B-A3FF-085FCF12DF34}"/>
                </a:ext>
              </a:extLst>
            </p:cNvPr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>
              <a:extLst>
                <a:ext uri="{FF2B5EF4-FFF2-40B4-BE49-F238E27FC236}">
                  <a16:creationId xmlns:a16="http://schemas.microsoft.com/office/drawing/2014/main" id="{7C046BF5-96E5-AA4C-B8E0-B43C782B4FE2}"/>
                </a:ext>
              </a:extLst>
            </p:cNvPr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>
              <a:extLst>
                <a:ext uri="{FF2B5EF4-FFF2-40B4-BE49-F238E27FC236}">
                  <a16:creationId xmlns:a16="http://schemas.microsoft.com/office/drawing/2014/main" id="{BBAE4779-1A43-C342-BDF1-A1370C6CC83F}"/>
                </a:ext>
              </a:extLst>
            </p:cNvPr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>
              <a:extLst>
                <a:ext uri="{FF2B5EF4-FFF2-40B4-BE49-F238E27FC236}">
                  <a16:creationId xmlns:a16="http://schemas.microsoft.com/office/drawing/2014/main" id="{C09D58A5-12A6-3C43-A111-39FEB024ECF5}"/>
                </a:ext>
              </a:extLst>
            </p:cNvPr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>
              <a:extLst>
                <a:ext uri="{FF2B5EF4-FFF2-40B4-BE49-F238E27FC236}">
                  <a16:creationId xmlns:a16="http://schemas.microsoft.com/office/drawing/2014/main" id="{89769664-867A-794C-AE44-8A040DF06940}"/>
                </a:ext>
              </a:extLst>
            </p:cNvPr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>
              <a:extLst>
                <a:ext uri="{FF2B5EF4-FFF2-40B4-BE49-F238E27FC236}">
                  <a16:creationId xmlns:a16="http://schemas.microsoft.com/office/drawing/2014/main" id="{95E4C63E-D584-9547-A6EE-8B74354399A2}"/>
                </a:ext>
              </a:extLst>
            </p:cNvPr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>
              <a:extLst>
                <a:ext uri="{FF2B5EF4-FFF2-40B4-BE49-F238E27FC236}">
                  <a16:creationId xmlns:a16="http://schemas.microsoft.com/office/drawing/2014/main" id="{4B3AD04E-69DB-1C42-B814-25E48FE1793A}"/>
                </a:ext>
              </a:extLst>
            </p:cNvPr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>
              <a:extLst>
                <a:ext uri="{FF2B5EF4-FFF2-40B4-BE49-F238E27FC236}">
                  <a16:creationId xmlns:a16="http://schemas.microsoft.com/office/drawing/2014/main" id="{6CD00AEE-F91D-E14A-BE46-87A4C576A33E}"/>
                </a:ext>
              </a:extLst>
            </p:cNvPr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>
              <a:extLst>
                <a:ext uri="{FF2B5EF4-FFF2-40B4-BE49-F238E27FC236}">
                  <a16:creationId xmlns:a16="http://schemas.microsoft.com/office/drawing/2014/main" id="{D1BF22AC-C31D-4A4B-8B14-299909F48BF8}"/>
                </a:ext>
              </a:extLst>
            </p:cNvPr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>
              <a:extLst>
                <a:ext uri="{FF2B5EF4-FFF2-40B4-BE49-F238E27FC236}">
                  <a16:creationId xmlns:a16="http://schemas.microsoft.com/office/drawing/2014/main" id="{C251EA04-091F-2E49-85E5-5CCFA8C2C6D1}"/>
                </a:ext>
              </a:extLst>
            </p:cNvPr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>
              <a:extLst>
                <a:ext uri="{FF2B5EF4-FFF2-40B4-BE49-F238E27FC236}">
                  <a16:creationId xmlns:a16="http://schemas.microsoft.com/office/drawing/2014/main" id="{3FF316AC-5F8C-3E49-90EB-1B77E3EFE637}"/>
                </a:ext>
              </a:extLst>
            </p:cNvPr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>
              <a:extLst>
                <a:ext uri="{FF2B5EF4-FFF2-40B4-BE49-F238E27FC236}">
                  <a16:creationId xmlns:a16="http://schemas.microsoft.com/office/drawing/2014/main" id="{23B2AE5C-5D56-1449-94F4-6E544C9215F9}"/>
                </a:ext>
              </a:extLst>
            </p:cNvPr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>
              <a:extLst>
                <a:ext uri="{FF2B5EF4-FFF2-40B4-BE49-F238E27FC236}">
                  <a16:creationId xmlns:a16="http://schemas.microsoft.com/office/drawing/2014/main" id="{D6AFCBF9-C1E7-134C-B634-B3BCF18896A1}"/>
                </a:ext>
              </a:extLst>
            </p:cNvPr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>
              <a:extLst>
                <a:ext uri="{FF2B5EF4-FFF2-40B4-BE49-F238E27FC236}">
                  <a16:creationId xmlns:a16="http://schemas.microsoft.com/office/drawing/2014/main" id="{48E13BF4-A7A3-9146-B4BF-765F54048B2F}"/>
                </a:ext>
              </a:extLst>
            </p:cNvPr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>
              <a:extLst>
                <a:ext uri="{FF2B5EF4-FFF2-40B4-BE49-F238E27FC236}">
                  <a16:creationId xmlns:a16="http://schemas.microsoft.com/office/drawing/2014/main" id="{7CAAC2AF-1E98-F947-A891-9F5B63A42E37}"/>
                </a:ext>
              </a:extLst>
            </p:cNvPr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>
              <a:extLst>
                <a:ext uri="{FF2B5EF4-FFF2-40B4-BE49-F238E27FC236}">
                  <a16:creationId xmlns:a16="http://schemas.microsoft.com/office/drawing/2014/main" id="{976649DB-A436-454B-9E84-282936516713}"/>
                </a:ext>
              </a:extLst>
            </p:cNvPr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>
              <a:extLst>
                <a:ext uri="{FF2B5EF4-FFF2-40B4-BE49-F238E27FC236}">
                  <a16:creationId xmlns:a16="http://schemas.microsoft.com/office/drawing/2014/main" id="{59330444-AF7F-134C-A1B7-0BF877F08639}"/>
                </a:ext>
              </a:extLst>
            </p:cNvPr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>
              <a:extLst>
                <a:ext uri="{FF2B5EF4-FFF2-40B4-BE49-F238E27FC236}">
                  <a16:creationId xmlns:a16="http://schemas.microsoft.com/office/drawing/2014/main" id="{849A43B8-1EA1-7848-B7BB-6D77CDFCA14F}"/>
                </a:ext>
              </a:extLst>
            </p:cNvPr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>
              <a:extLst>
                <a:ext uri="{FF2B5EF4-FFF2-40B4-BE49-F238E27FC236}">
                  <a16:creationId xmlns:a16="http://schemas.microsoft.com/office/drawing/2014/main" id="{297C48C2-4FF4-3043-AAD5-35A16F204ACF}"/>
                </a:ext>
              </a:extLst>
            </p:cNvPr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>
              <a:extLst>
                <a:ext uri="{FF2B5EF4-FFF2-40B4-BE49-F238E27FC236}">
                  <a16:creationId xmlns:a16="http://schemas.microsoft.com/office/drawing/2014/main" id="{FCDE9206-4519-E64A-B6F4-5CB8C718EC7C}"/>
                </a:ext>
              </a:extLst>
            </p:cNvPr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>
              <a:extLst>
                <a:ext uri="{FF2B5EF4-FFF2-40B4-BE49-F238E27FC236}">
                  <a16:creationId xmlns:a16="http://schemas.microsoft.com/office/drawing/2014/main" id="{07B3287C-5E2A-9345-9D48-8DD368B84A26}"/>
                </a:ext>
              </a:extLst>
            </p:cNvPr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>
              <a:extLst>
                <a:ext uri="{FF2B5EF4-FFF2-40B4-BE49-F238E27FC236}">
                  <a16:creationId xmlns:a16="http://schemas.microsoft.com/office/drawing/2014/main" id="{5B0B3679-1A30-564D-A3E4-C2C5E6D146EF}"/>
                </a:ext>
              </a:extLst>
            </p:cNvPr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>
              <a:extLst>
                <a:ext uri="{FF2B5EF4-FFF2-40B4-BE49-F238E27FC236}">
                  <a16:creationId xmlns:a16="http://schemas.microsoft.com/office/drawing/2014/main" id="{CBC5977B-4C7C-2741-AD5E-AD2E4885C673}"/>
                </a:ext>
              </a:extLst>
            </p:cNvPr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>
              <a:extLst>
                <a:ext uri="{FF2B5EF4-FFF2-40B4-BE49-F238E27FC236}">
                  <a16:creationId xmlns:a16="http://schemas.microsoft.com/office/drawing/2014/main" id="{27AE5E46-4787-E246-9A98-E62749B26761}"/>
                </a:ext>
              </a:extLst>
            </p:cNvPr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>
              <a:extLst>
                <a:ext uri="{FF2B5EF4-FFF2-40B4-BE49-F238E27FC236}">
                  <a16:creationId xmlns:a16="http://schemas.microsoft.com/office/drawing/2014/main" id="{00480A1D-F1D1-DF44-850E-458CB2CF4DE0}"/>
                </a:ext>
              </a:extLst>
            </p:cNvPr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>
              <a:extLst>
                <a:ext uri="{FF2B5EF4-FFF2-40B4-BE49-F238E27FC236}">
                  <a16:creationId xmlns:a16="http://schemas.microsoft.com/office/drawing/2014/main" id="{79F813A8-2A58-2D44-82D5-A4BD4382333A}"/>
                </a:ext>
              </a:extLst>
            </p:cNvPr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>
              <a:extLst>
                <a:ext uri="{FF2B5EF4-FFF2-40B4-BE49-F238E27FC236}">
                  <a16:creationId xmlns:a16="http://schemas.microsoft.com/office/drawing/2014/main" id="{FE47672D-0E24-3245-A616-170799EA9DE8}"/>
                </a:ext>
              </a:extLst>
            </p:cNvPr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>
              <a:extLst>
                <a:ext uri="{FF2B5EF4-FFF2-40B4-BE49-F238E27FC236}">
                  <a16:creationId xmlns:a16="http://schemas.microsoft.com/office/drawing/2014/main" id="{5BD63AC5-C996-6348-A667-19A77A97CE26}"/>
                </a:ext>
              </a:extLst>
            </p:cNvPr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>
              <a:extLst>
                <a:ext uri="{FF2B5EF4-FFF2-40B4-BE49-F238E27FC236}">
                  <a16:creationId xmlns:a16="http://schemas.microsoft.com/office/drawing/2014/main" id="{1F993996-0693-274F-8CC0-93C8D699FD31}"/>
                </a:ext>
              </a:extLst>
            </p:cNvPr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>
              <a:extLst>
                <a:ext uri="{FF2B5EF4-FFF2-40B4-BE49-F238E27FC236}">
                  <a16:creationId xmlns:a16="http://schemas.microsoft.com/office/drawing/2014/main" id="{780DECD9-2736-8048-A778-EEF95D4861D8}"/>
                </a:ext>
              </a:extLst>
            </p:cNvPr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>
              <a:extLst>
                <a:ext uri="{FF2B5EF4-FFF2-40B4-BE49-F238E27FC236}">
                  <a16:creationId xmlns:a16="http://schemas.microsoft.com/office/drawing/2014/main" id="{E9C98D35-FCF2-D74B-8146-3B13E2FD71F1}"/>
                </a:ext>
              </a:extLst>
            </p:cNvPr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>
              <a:extLst>
                <a:ext uri="{FF2B5EF4-FFF2-40B4-BE49-F238E27FC236}">
                  <a16:creationId xmlns:a16="http://schemas.microsoft.com/office/drawing/2014/main" id="{BD9FF5E4-CDA5-A24A-B5E4-DE4635942E25}"/>
                </a:ext>
              </a:extLst>
            </p:cNvPr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>
              <a:extLst>
                <a:ext uri="{FF2B5EF4-FFF2-40B4-BE49-F238E27FC236}">
                  <a16:creationId xmlns:a16="http://schemas.microsoft.com/office/drawing/2014/main" id="{1B168CBC-A17D-E144-8FDC-E5D9C852F37E}"/>
                </a:ext>
              </a:extLst>
            </p:cNvPr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>
              <a:extLst>
                <a:ext uri="{FF2B5EF4-FFF2-40B4-BE49-F238E27FC236}">
                  <a16:creationId xmlns:a16="http://schemas.microsoft.com/office/drawing/2014/main" id="{9877942C-2BD1-6646-ACFD-865503B2191D}"/>
                </a:ext>
              </a:extLst>
            </p:cNvPr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>
              <a:extLst>
                <a:ext uri="{FF2B5EF4-FFF2-40B4-BE49-F238E27FC236}">
                  <a16:creationId xmlns:a16="http://schemas.microsoft.com/office/drawing/2014/main" id="{474FB542-6943-5549-9DA3-42C39099B985}"/>
                </a:ext>
              </a:extLst>
            </p:cNvPr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>
              <a:extLst>
                <a:ext uri="{FF2B5EF4-FFF2-40B4-BE49-F238E27FC236}">
                  <a16:creationId xmlns:a16="http://schemas.microsoft.com/office/drawing/2014/main" id="{7C867B27-10AF-7D42-9416-9E357A0457CF}"/>
                </a:ext>
              </a:extLst>
            </p:cNvPr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>
              <a:extLst>
                <a:ext uri="{FF2B5EF4-FFF2-40B4-BE49-F238E27FC236}">
                  <a16:creationId xmlns:a16="http://schemas.microsoft.com/office/drawing/2014/main" id="{3ABA4A08-4904-794A-BC65-F56B98FB518C}"/>
                </a:ext>
              </a:extLst>
            </p:cNvPr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>
              <a:extLst>
                <a:ext uri="{FF2B5EF4-FFF2-40B4-BE49-F238E27FC236}">
                  <a16:creationId xmlns:a16="http://schemas.microsoft.com/office/drawing/2014/main" id="{49D01843-2829-E842-B0DC-B8572AB75D38}"/>
                </a:ext>
              </a:extLst>
            </p:cNvPr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>
              <a:extLst>
                <a:ext uri="{FF2B5EF4-FFF2-40B4-BE49-F238E27FC236}">
                  <a16:creationId xmlns:a16="http://schemas.microsoft.com/office/drawing/2014/main" id="{AF95351D-217B-2A4A-989F-C9FDC6ED0DD8}"/>
                </a:ext>
              </a:extLst>
            </p:cNvPr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>
              <a:extLst>
                <a:ext uri="{FF2B5EF4-FFF2-40B4-BE49-F238E27FC236}">
                  <a16:creationId xmlns:a16="http://schemas.microsoft.com/office/drawing/2014/main" id="{1F2379E6-6312-6E4F-8CBF-A229F3A8586C}"/>
                </a:ext>
              </a:extLst>
            </p:cNvPr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>
              <a:extLst>
                <a:ext uri="{FF2B5EF4-FFF2-40B4-BE49-F238E27FC236}">
                  <a16:creationId xmlns:a16="http://schemas.microsoft.com/office/drawing/2014/main" id="{04AE5FF1-AC4C-5E43-8BDA-74B36D20BB73}"/>
                </a:ext>
              </a:extLst>
            </p:cNvPr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>
              <a:extLst>
                <a:ext uri="{FF2B5EF4-FFF2-40B4-BE49-F238E27FC236}">
                  <a16:creationId xmlns:a16="http://schemas.microsoft.com/office/drawing/2014/main" id="{BDF638D7-27E9-BE43-8E5A-B1D59078D9ED}"/>
                </a:ext>
              </a:extLst>
            </p:cNvPr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>
              <a:extLst>
                <a:ext uri="{FF2B5EF4-FFF2-40B4-BE49-F238E27FC236}">
                  <a16:creationId xmlns:a16="http://schemas.microsoft.com/office/drawing/2014/main" id="{C55841C4-5E1B-CF42-8CBD-5BB3BFDE84CC}"/>
                </a:ext>
              </a:extLst>
            </p:cNvPr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>
              <a:extLst>
                <a:ext uri="{FF2B5EF4-FFF2-40B4-BE49-F238E27FC236}">
                  <a16:creationId xmlns:a16="http://schemas.microsoft.com/office/drawing/2014/main" id="{706F66CF-A9FD-C24D-951F-74C429255EDA}"/>
                </a:ext>
              </a:extLst>
            </p:cNvPr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>
              <a:extLst>
                <a:ext uri="{FF2B5EF4-FFF2-40B4-BE49-F238E27FC236}">
                  <a16:creationId xmlns:a16="http://schemas.microsoft.com/office/drawing/2014/main" id="{81A2F60A-CCFB-084F-AE89-E0A6704BD00B}"/>
                </a:ext>
              </a:extLst>
            </p:cNvPr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>
              <a:extLst>
                <a:ext uri="{FF2B5EF4-FFF2-40B4-BE49-F238E27FC236}">
                  <a16:creationId xmlns:a16="http://schemas.microsoft.com/office/drawing/2014/main" id="{B1D553B6-D18A-9742-9618-4D466B828D7A}"/>
                </a:ext>
              </a:extLst>
            </p:cNvPr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>
              <a:extLst>
                <a:ext uri="{FF2B5EF4-FFF2-40B4-BE49-F238E27FC236}">
                  <a16:creationId xmlns:a16="http://schemas.microsoft.com/office/drawing/2014/main" id="{C5E8599A-4975-AD4F-A1B6-209F3C007D40}"/>
                </a:ext>
              </a:extLst>
            </p:cNvPr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>
              <a:extLst>
                <a:ext uri="{FF2B5EF4-FFF2-40B4-BE49-F238E27FC236}">
                  <a16:creationId xmlns:a16="http://schemas.microsoft.com/office/drawing/2014/main" id="{1A027A50-A8EA-DE47-9702-D3E6DBC8D1E0}"/>
                </a:ext>
              </a:extLst>
            </p:cNvPr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>
              <a:extLst>
                <a:ext uri="{FF2B5EF4-FFF2-40B4-BE49-F238E27FC236}">
                  <a16:creationId xmlns:a16="http://schemas.microsoft.com/office/drawing/2014/main" id="{DC2EFD1A-F223-7244-A336-1CDCFED641AC}"/>
                </a:ext>
              </a:extLst>
            </p:cNvPr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>
              <a:extLst>
                <a:ext uri="{FF2B5EF4-FFF2-40B4-BE49-F238E27FC236}">
                  <a16:creationId xmlns:a16="http://schemas.microsoft.com/office/drawing/2014/main" id="{24B49DE0-72DA-2C4D-B1E2-B23520507C18}"/>
                </a:ext>
              </a:extLst>
            </p:cNvPr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>
              <a:extLst>
                <a:ext uri="{FF2B5EF4-FFF2-40B4-BE49-F238E27FC236}">
                  <a16:creationId xmlns:a16="http://schemas.microsoft.com/office/drawing/2014/main" id="{4321D75B-E24D-7645-9D4D-0F98FBCE02B5}"/>
                </a:ext>
              </a:extLst>
            </p:cNvPr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>
              <a:extLst>
                <a:ext uri="{FF2B5EF4-FFF2-40B4-BE49-F238E27FC236}">
                  <a16:creationId xmlns:a16="http://schemas.microsoft.com/office/drawing/2014/main" id="{7874F06A-6497-FC4E-B88F-E6935FFA817F}"/>
                </a:ext>
              </a:extLst>
            </p:cNvPr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>
              <a:extLst>
                <a:ext uri="{FF2B5EF4-FFF2-40B4-BE49-F238E27FC236}">
                  <a16:creationId xmlns:a16="http://schemas.microsoft.com/office/drawing/2014/main" id="{E66F6217-E58D-4549-ACEB-F10160784773}"/>
                </a:ext>
              </a:extLst>
            </p:cNvPr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>
              <a:extLst>
                <a:ext uri="{FF2B5EF4-FFF2-40B4-BE49-F238E27FC236}">
                  <a16:creationId xmlns:a16="http://schemas.microsoft.com/office/drawing/2014/main" id="{12952C33-4B1F-584E-92DA-3B2FB2F21C3D}"/>
                </a:ext>
              </a:extLst>
            </p:cNvPr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>
              <a:extLst>
                <a:ext uri="{FF2B5EF4-FFF2-40B4-BE49-F238E27FC236}">
                  <a16:creationId xmlns:a16="http://schemas.microsoft.com/office/drawing/2014/main" id="{41A1764C-41C3-5C40-BC77-0E785F228339}"/>
                </a:ext>
              </a:extLst>
            </p:cNvPr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>
              <a:extLst>
                <a:ext uri="{FF2B5EF4-FFF2-40B4-BE49-F238E27FC236}">
                  <a16:creationId xmlns:a16="http://schemas.microsoft.com/office/drawing/2014/main" id="{6CF1E1B5-45C3-F849-A836-585BF747AF9A}"/>
                </a:ext>
              </a:extLst>
            </p:cNvPr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>
              <a:extLst>
                <a:ext uri="{FF2B5EF4-FFF2-40B4-BE49-F238E27FC236}">
                  <a16:creationId xmlns:a16="http://schemas.microsoft.com/office/drawing/2014/main" id="{080D09D5-D3AC-6440-945E-58BF2B840734}"/>
                </a:ext>
              </a:extLst>
            </p:cNvPr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>
              <a:extLst>
                <a:ext uri="{FF2B5EF4-FFF2-40B4-BE49-F238E27FC236}">
                  <a16:creationId xmlns:a16="http://schemas.microsoft.com/office/drawing/2014/main" id="{99D4EA1A-25A1-6F4B-B1FB-12D20F35ABF2}"/>
                </a:ext>
              </a:extLst>
            </p:cNvPr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>
              <a:extLst>
                <a:ext uri="{FF2B5EF4-FFF2-40B4-BE49-F238E27FC236}">
                  <a16:creationId xmlns:a16="http://schemas.microsoft.com/office/drawing/2014/main" id="{D590B011-7156-C941-816E-8018B0937093}"/>
                </a:ext>
              </a:extLst>
            </p:cNvPr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>
              <a:extLst>
                <a:ext uri="{FF2B5EF4-FFF2-40B4-BE49-F238E27FC236}">
                  <a16:creationId xmlns:a16="http://schemas.microsoft.com/office/drawing/2014/main" id="{25582E8A-32E1-CA4B-ACFC-E637CD5C8203}"/>
                </a:ext>
              </a:extLst>
            </p:cNvPr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>
              <a:extLst>
                <a:ext uri="{FF2B5EF4-FFF2-40B4-BE49-F238E27FC236}">
                  <a16:creationId xmlns:a16="http://schemas.microsoft.com/office/drawing/2014/main" id="{A8802063-0EC3-3740-9406-6BB6A7CC366A}"/>
                </a:ext>
              </a:extLst>
            </p:cNvPr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>
              <a:extLst>
                <a:ext uri="{FF2B5EF4-FFF2-40B4-BE49-F238E27FC236}">
                  <a16:creationId xmlns:a16="http://schemas.microsoft.com/office/drawing/2014/main" id="{5EBFDBE7-1C4A-1C42-9B4E-B7EC357CA4DB}"/>
                </a:ext>
              </a:extLst>
            </p:cNvPr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>
              <a:extLst>
                <a:ext uri="{FF2B5EF4-FFF2-40B4-BE49-F238E27FC236}">
                  <a16:creationId xmlns:a16="http://schemas.microsoft.com/office/drawing/2014/main" id="{C0100087-8A1D-1147-BF2E-7FAA2D7A7AB1}"/>
                </a:ext>
              </a:extLst>
            </p:cNvPr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>
              <a:extLst>
                <a:ext uri="{FF2B5EF4-FFF2-40B4-BE49-F238E27FC236}">
                  <a16:creationId xmlns:a16="http://schemas.microsoft.com/office/drawing/2014/main" id="{71DD3A7F-C01A-0143-8863-93486678B4F2}"/>
                </a:ext>
              </a:extLst>
            </p:cNvPr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>
              <a:extLst>
                <a:ext uri="{FF2B5EF4-FFF2-40B4-BE49-F238E27FC236}">
                  <a16:creationId xmlns:a16="http://schemas.microsoft.com/office/drawing/2014/main" id="{66C57D3B-5A64-FD46-9504-95E95DDA454D}"/>
                </a:ext>
              </a:extLst>
            </p:cNvPr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>
              <a:extLst>
                <a:ext uri="{FF2B5EF4-FFF2-40B4-BE49-F238E27FC236}">
                  <a16:creationId xmlns:a16="http://schemas.microsoft.com/office/drawing/2014/main" id="{BB9AAD10-76C2-834F-BAE4-A2AB08D944D4}"/>
                </a:ext>
              </a:extLst>
            </p:cNvPr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>
              <a:extLst>
                <a:ext uri="{FF2B5EF4-FFF2-40B4-BE49-F238E27FC236}">
                  <a16:creationId xmlns:a16="http://schemas.microsoft.com/office/drawing/2014/main" id="{964E424C-B309-8F43-91D6-A888A17EF5CB}"/>
                </a:ext>
              </a:extLst>
            </p:cNvPr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>
              <a:extLst>
                <a:ext uri="{FF2B5EF4-FFF2-40B4-BE49-F238E27FC236}">
                  <a16:creationId xmlns:a16="http://schemas.microsoft.com/office/drawing/2014/main" id="{6B926745-24FA-B24F-A5BD-C10B0D5DA9A9}"/>
                </a:ext>
              </a:extLst>
            </p:cNvPr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>
              <a:extLst>
                <a:ext uri="{FF2B5EF4-FFF2-40B4-BE49-F238E27FC236}">
                  <a16:creationId xmlns:a16="http://schemas.microsoft.com/office/drawing/2014/main" id="{ADDDB82A-DB04-2648-8C45-2C1CDFE215E7}"/>
                </a:ext>
              </a:extLst>
            </p:cNvPr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>
              <a:extLst>
                <a:ext uri="{FF2B5EF4-FFF2-40B4-BE49-F238E27FC236}">
                  <a16:creationId xmlns:a16="http://schemas.microsoft.com/office/drawing/2014/main" id="{02062173-734C-0B46-ADE9-F20C7E307980}"/>
                </a:ext>
              </a:extLst>
            </p:cNvPr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>
              <a:extLst>
                <a:ext uri="{FF2B5EF4-FFF2-40B4-BE49-F238E27FC236}">
                  <a16:creationId xmlns:a16="http://schemas.microsoft.com/office/drawing/2014/main" id="{22E1B7BB-85CA-9F49-97DB-D6907E3ED69E}"/>
                </a:ext>
              </a:extLst>
            </p:cNvPr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>
              <a:extLst>
                <a:ext uri="{FF2B5EF4-FFF2-40B4-BE49-F238E27FC236}">
                  <a16:creationId xmlns:a16="http://schemas.microsoft.com/office/drawing/2014/main" id="{E697B495-BCA5-3E45-8C02-5DDAF22DCA5D}"/>
                </a:ext>
              </a:extLst>
            </p:cNvPr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>
              <a:extLst>
                <a:ext uri="{FF2B5EF4-FFF2-40B4-BE49-F238E27FC236}">
                  <a16:creationId xmlns:a16="http://schemas.microsoft.com/office/drawing/2014/main" id="{7A408F01-7C19-FB4C-B7EE-DECABE1562EF}"/>
                </a:ext>
              </a:extLst>
            </p:cNvPr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>
              <a:extLst>
                <a:ext uri="{FF2B5EF4-FFF2-40B4-BE49-F238E27FC236}">
                  <a16:creationId xmlns:a16="http://schemas.microsoft.com/office/drawing/2014/main" id="{E8BEB2FE-199A-3543-B91A-888E4FE7971D}"/>
                </a:ext>
              </a:extLst>
            </p:cNvPr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>
              <a:extLst>
                <a:ext uri="{FF2B5EF4-FFF2-40B4-BE49-F238E27FC236}">
                  <a16:creationId xmlns:a16="http://schemas.microsoft.com/office/drawing/2014/main" id="{04932ACB-6E60-3442-8D7D-E128CBBEAB3F}"/>
                </a:ext>
              </a:extLst>
            </p:cNvPr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>
              <a:extLst>
                <a:ext uri="{FF2B5EF4-FFF2-40B4-BE49-F238E27FC236}">
                  <a16:creationId xmlns:a16="http://schemas.microsoft.com/office/drawing/2014/main" id="{2C27C770-A15E-F943-8E2C-A57694A3445E}"/>
                </a:ext>
              </a:extLst>
            </p:cNvPr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>
              <a:extLst>
                <a:ext uri="{FF2B5EF4-FFF2-40B4-BE49-F238E27FC236}">
                  <a16:creationId xmlns:a16="http://schemas.microsoft.com/office/drawing/2014/main" id="{0514F85B-FBCA-F74B-B2FD-A06BB881CC5F}"/>
                </a:ext>
              </a:extLst>
            </p:cNvPr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>
              <a:extLst>
                <a:ext uri="{FF2B5EF4-FFF2-40B4-BE49-F238E27FC236}">
                  <a16:creationId xmlns:a16="http://schemas.microsoft.com/office/drawing/2014/main" id="{88FA840A-921E-834D-8FB7-F13B876804A2}"/>
                </a:ext>
              </a:extLst>
            </p:cNvPr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>
              <a:extLst>
                <a:ext uri="{FF2B5EF4-FFF2-40B4-BE49-F238E27FC236}">
                  <a16:creationId xmlns:a16="http://schemas.microsoft.com/office/drawing/2014/main" id="{BD5B555C-922F-0D4A-8F3A-F23719A38B87}"/>
                </a:ext>
              </a:extLst>
            </p:cNvPr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>
              <a:extLst>
                <a:ext uri="{FF2B5EF4-FFF2-40B4-BE49-F238E27FC236}">
                  <a16:creationId xmlns:a16="http://schemas.microsoft.com/office/drawing/2014/main" id="{8EE8C2CF-1B17-FE46-8E06-719FAC846FF0}"/>
                </a:ext>
              </a:extLst>
            </p:cNvPr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>
              <a:extLst>
                <a:ext uri="{FF2B5EF4-FFF2-40B4-BE49-F238E27FC236}">
                  <a16:creationId xmlns:a16="http://schemas.microsoft.com/office/drawing/2014/main" id="{1D907EB8-CC63-8D4F-8DEE-7303A44517F5}"/>
                </a:ext>
              </a:extLst>
            </p:cNvPr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>
              <a:extLst>
                <a:ext uri="{FF2B5EF4-FFF2-40B4-BE49-F238E27FC236}">
                  <a16:creationId xmlns:a16="http://schemas.microsoft.com/office/drawing/2014/main" id="{155BB4FE-662F-E44E-AE5C-CBCF711F2B67}"/>
                </a:ext>
              </a:extLst>
            </p:cNvPr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>
              <a:extLst>
                <a:ext uri="{FF2B5EF4-FFF2-40B4-BE49-F238E27FC236}">
                  <a16:creationId xmlns:a16="http://schemas.microsoft.com/office/drawing/2014/main" id="{04D1425C-E611-6045-B0FD-10F04E239469}"/>
                </a:ext>
              </a:extLst>
            </p:cNvPr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30">
              <a:extLst>
                <a:ext uri="{FF2B5EF4-FFF2-40B4-BE49-F238E27FC236}">
                  <a16:creationId xmlns:a16="http://schemas.microsoft.com/office/drawing/2014/main" id="{BA7B37EC-CD8C-8549-B1F8-1C0517FF039C}"/>
                </a:ext>
              </a:extLst>
            </p:cNvPr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131">
              <a:extLst>
                <a:ext uri="{FF2B5EF4-FFF2-40B4-BE49-F238E27FC236}">
                  <a16:creationId xmlns:a16="http://schemas.microsoft.com/office/drawing/2014/main" id="{759E1670-79EF-C54E-BBC1-A543E079836E}"/>
                </a:ext>
              </a:extLst>
            </p:cNvPr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132">
              <a:extLst>
                <a:ext uri="{FF2B5EF4-FFF2-40B4-BE49-F238E27FC236}">
                  <a16:creationId xmlns:a16="http://schemas.microsoft.com/office/drawing/2014/main" id="{F74E7688-4B62-5B4E-B977-5A0CAE974238}"/>
                </a:ext>
              </a:extLst>
            </p:cNvPr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>
              <a:extLst>
                <a:ext uri="{FF2B5EF4-FFF2-40B4-BE49-F238E27FC236}">
                  <a16:creationId xmlns:a16="http://schemas.microsoft.com/office/drawing/2014/main" id="{C68AF9D4-804E-3C49-8179-90415FA6602C}"/>
                </a:ext>
              </a:extLst>
            </p:cNvPr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>
              <a:extLst>
                <a:ext uri="{FF2B5EF4-FFF2-40B4-BE49-F238E27FC236}">
                  <a16:creationId xmlns:a16="http://schemas.microsoft.com/office/drawing/2014/main" id="{AA522B47-1C95-C84F-9FB9-F2E39F3F0960}"/>
                </a:ext>
              </a:extLst>
            </p:cNvPr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>
              <a:extLst>
                <a:ext uri="{FF2B5EF4-FFF2-40B4-BE49-F238E27FC236}">
                  <a16:creationId xmlns:a16="http://schemas.microsoft.com/office/drawing/2014/main" id="{7A540BBB-E882-6A48-A05E-82E30C7EC5F5}"/>
                </a:ext>
              </a:extLst>
            </p:cNvPr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>
              <a:extLst>
                <a:ext uri="{FF2B5EF4-FFF2-40B4-BE49-F238E27FC236}">
                  <a16:creationId xmlns:a16="http://schemas.microsoft.com/office/drawing/2014/main" id="{CAE73AA0-B530-FD40-9F59-768756063D61}"/>
                </a:ext>
              </a:extLst>
            </p:cNvPr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>
              <a:extLst>
                <a:ext uri="{FF2B5EF4-FFF2-40B4-BE49-F238E27FC236}">
                  <a16:creationId xmlns:a16="http://schemas.microsoft.com/office/drawing/2014/main" id="{8411725E-8665-D746-BB50-99029B07AB9E}"/>
                </a:ext>
              </a:extLst>
            </p:cNvPr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>
              <a:extLst>
                <a:ext uri="{FF2B5EF4-FFF2-40B4-BE49-F238E27FC236}">
                  <a16:creationId xmlns:a16="http://schemas.microsoft.com/office/drawing/2014/main" id="{7DBF256C-1DB4-2244-99EB-66390743373A}"/>
                </a:ext>
              </a:extLst>
            </p:cNvPr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>
              <a:extLst>
                <a:ext uri="{FF2B5EF4-FFF2-40B4-BE49-F238E27FC236}">
                  <a16:creationId xmlns:a16="http://schemas.microsoft.com/office/drawing/2014/main" id="{9D5DBE43-653D-2C49-9759-939B4D8D63CF}"/>
                </a:ext>
              </a:extLst>
            </p:cNvPr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>
              <a:extLst>
                <a:ext uri="{FF2B5EF4-FFF2-40B4-BE49-F238E27FC236}">
                  <a16:creationId xmlns:a16="http://schemas.microsoft.com/office/drawing/2014/main" id="{E244EF66-D08A-D94F-B01A-3789A8660310}"/>
                </a:ext>
              </a:extLst>
            </p:cNvPr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FA1AF770-F8F7-4AA0-9DBA-22EFC4998E78}"/>
              </a:ext>
            </a:extLst>
          </p:cNvPr>
          <p:cNvSpPr/>
          <p:nvPr/>
        </p:nvSpPr>
        <p:spPr>
          <a:xfrm>
            <a:off x="-17611" y="149024"/>
            <a:ext cx="63000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Spazi Didattici Innovativi </a:t>
            </a:r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Aule di Ateneo</a:t>
            </a:r>
            <a:r>
              <a:rPr lang="it-IT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A5AE67B-C395-441A-ACCF-0CA99718A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186" y="2534459"/>
            <a:ext cx="5791703" cy="35595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892620-270F-41EC-B5D2-335B79BF037B}"/>
              </a:ext>
            </a:extLst>
          </p:cNvPr>
          <p:cNvSpPr txBox="1"/>
          <p:nvPr/>
        </p:nvSpPr>
        <p:spPr>
          <a:xfrm>
            <a:off x="269427" y="5505855"/>
            <a:ext cx="282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Utilizzo da II </a:t>
            </a:r>
            <a:r>
              <a:rPr lang="it-IT" dirty="0" err="1"/>
              <a:t>sem</a:t>
            </a:r>
            <a:r>
              <a:rPr lang="it-IT" dirty="0"/>
              <a:t>. </a:t>
            </a:r>
            <a:r>
              <a:rPr lang="it-IT" dirty="0" err="1"/>
              <a:t>a.a</a:t>
            </a:r>
            <a:r>
              <a:rPr lang="it-IT" dirty="0"/>
              <a:t>. 21/22</a:t>
            </a:r>
          </a:p>
        </p:txBody>
      </p:sp>
    </p:spTree>
    <p:extLst>
      <p:ext uri="{BB962C8B-B14F-4D97-AF65-F5344CB8AC3E}">
        <p14:creationId xmlns:p14="http://schemas.microsoft.com/office/powerpoint/2010/main" val="117451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488F9087-FAA0-4748-BA7A-1632E5DD44C9}"/>
              </a:ext>
            </a:extLst>
          </p:cNvPr>
          <p:cNvSpPr/>
          <p:nvPr/>
        </p:nvSpPr>
        <p:spPr>
          <a:xfrm>
            <a:off x="74766" y="173400"/>
            <a:ext cx="7351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Spazi Didattici Innovativi</a:t>
            </a:r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Aule Emblematiche</a:t>
            </a:r>
            <a:endParaRPr lang="it-IT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CFA681-9281-4C2F-9086-A84876D66306}"/>
              </a:ext>
            </a:extLst>
          </p:cNvPr>
          <p:cNvSpPr txBox="1"/>
          <p:nvPr/>
        </p:nvSpPr>
        <p:spPr>
          <a:xfrm>
            <a:off x="4515001" y="5247191"/>
            <a:ext cx="20329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EB87E17-20A8-4BED-99CC-6D5D659A4C1E}"/>
              </a:ext>
            </a:extLst>
          </p:cNvPr>
          <p:cNvGrpSpPr/>
          <p:nvPr/>
        </p:nvGrpSpPr>
        <p:grpSpPr>
          <a:xfrm>
            <a:off x="1375144" y="117928"/>
            <a:ext cx="10771499" cy="6020739"/>
            <a:chOff x="1375144" y="117928"/>
            <a:chExt cx="10771499" cy="602073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5DA7B46-5743-4F43-94B0-1690C089FF64}"/>
                </a:ext>
              </a:extLst>
            </p:cNvPr>
            <p:cNvGrpSpPr/>
            <p:nvPr/>
          </p:nvGrpSpPr>
          <p:grpSpPr>
            <a:xfrm>
              <a:off x="2411400" y="117928"/>
              <a:ext cx="9735243" cy="6020739"/>
              <a:chOff x="2411400" y="0"/>
              <a:chExt cx="9735243" cy="6138667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3A44A267-718A-41F3-ACB1-11AC87156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7303969" y="1295993"/>
                <a:ext cx="6138667" cy="3546681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962D6C33-BAA6-4B20-8F0C-E100E69D0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1400" y="787384"/>
                <a:ext cx="5786964" cy="3999135"/>
              </a:xfrm>
              <a:prstGeom prst="rect">
                <a:avLst/>
              </a:prstGeom>
            </p:spPr>
          </p:pic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62AE3F8-6BFF-49AD-95BF-7188AD64E4B9}"/>
                </a:ext>
              </a:extLst>
            </p:cNvPr>
            <p:cNvSpPr txBox="1"/>
            <p:nvPr/>
          </p:nvSpPr>
          <p:spPr>
            <a:xfrm>
              <a:off x="1375144" y="890186"/>
              <a:ext cx="1036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1E65726-57CE-4BB5-8DD7-EFE5C69B9862}"/>
              </a:ext>
            </a:extLst>
          </p:cNvPr>
          <p:cNvGrpSpPr/>
          <p:nvPr/>
        </p:nvGrpSpPr>
        <p:grpSpPr>
          <a:xfrm>
            <a:off x="839258" y="767443"/>
            <a:ext cx="7351485" cy="5323113"/>
            <a:chOff x="839258" y="767443"/>
            <a:chExt cx="7351485" cy="532311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AB3EDFF7-1A6B-49FA-8974-53A68C87946A}"/>
                </a:ext>
              </a:extLst>
            </p:cNvPr>
            <p:cNvGrpSpPr/>
            <p:nvPr/>
          </p:nvGrpSpPr>
          <p:grpSpPr>
            <a:xfrm>
              <a:off x="839258" y="767443"/>
              <a:ext cx="7351485" cy="5323113"/>
              <a:chOff x="279399" y="676728"/>
              <a:chExt cx="7351485" cy="5323113"/>
            </a:xfrm>
          </p:grpSpPr>
          <p:pic>
            <p:nvPicPr>
              <p:cNvPr id="3" name="Immagine 3" descr="Immagine che contiene interni, soffitto&#10;&#10;Descrizione generata automaticamente">
                <a:extLst>
                  <a:ext uri="{FF2B5EF4-FFF2-40B4-BE49-F238E27FC236}">
                    <a16:creationId xmlns:a16="http://schemas.microsoft.com/office/drawing/2014/main" id="{FD60BA69-7D25-483B-9958-DC1AD1730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399" y="676728"/>
                <a:ext cx="7351485" cy="5323113"/>
              </a:xfrm>
              <a:prstGeom prst="rect">
                <a:avLst/>
              </a:prstGeom>
            </p:spPr>
          </p:pic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7A93849-E350-483C-A5F6-1B0DCEE62B40}"/>
                  </a:ext>
                </a:extLst>
              </p:cNvPr>
              <p:cNvSpPr txBox="1"/>
              <p:nvPr/>
            </p:nvSpPr>
            <p:spPr>
              <a:xfrm>
                <a:off x="448338" y="5341142"/>
                <a:ext cx="2083039" cy="43088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Architettura </a:t>
                </a:r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605EC697-7404-4EE4-9B6E-9E4EE832B5E8}"/>
                </a:ext>
              </a:extLst>
            </p:cNvPr>
            <p:cNvGrpSpPr/>
            <p:nvPr/>
          </p:nvGrpSpPr>
          <p:grpSpPr>
            <a:xfrm>
              <a:off x="6217620" y="4576797"/>
              <a:ext cx="1657530" cy="1206943"/>
              <a:chOff x="6217620" y="4576797"/>
              <a:chExt cx="1657530" cy="1206943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E2EC1097-CE8D-4D2A-8327-6FC8DE0C4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92583">
                <a:off x="6328605" y="4576797"/>
                <a:ext cx="1546545" cy="1151953"/>
              </a:xfrm>
              <a:prstGeom prst="rect">
                <a:avLst/>
              </a:prstGeom>
            </p:spPr>
          </p:pic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AE30A1D-6B6E-43A0-AC28-5AC62A39AA72}"/>
                  </a:ext>
                </a:extLst>
              </p:cNvPr>
              <p:cNvSpPr txBox="1"/>
              <p:nvPr/>
            </p:nvSpPr>
            <p:spPr>
              <a:xfrm rot="714367">
                <a:off x="6217620" y="5352853"/>
                <a:ext cx="15827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b="1" dirty="0"/>
                  <a:t>Febbraio 22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084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6D4653-0935-4B30-81D6-C8B99709C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49" y="688548"/>
            <a:ext cx="6426962" cy="481887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DB1525F-B9A1-4E08-97A5-5227505D57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0" y="139700"/>
            <a:ext cx="11442700" cy="839788"/>
          </a:xfrm>
        </p:spPr>
        <p:txBody>
          <a:bodyPr>
            <a:normAutofit/>
          </a:bodyPr>
          <a:lstStyle/>
          <a:p>
            <a:r>
              <a:rPr lang="it-IT" sz="2400" dirty="0"/>
              <a:t>Spazi didattici innovativi: CAMPUS LA MASA – EDIFICO B12</a:t>
            </a:r>
            <a:br>
              <a:rPr lang="it-IT" sz="2400" dirty="0"/>
            </a:b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33E60B6-1187-42AE-83AA-3726718677A0}"/>
              </a:ext>
            </a:extLst>
          </p:cNvPr>
          <p:cNvSpPr/>
          <p:nvPr/>
        </p:nvSpPr>
        <p:spPr>
          <a:xfrm>
            <a:off x="176128" y="149024"/>
            <a:ext cx="7465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Spazi Didattici Innovativi </a:t>
            </a:r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Virtual Reality </a:t>
            </a:r>
            <a:r>
              <a:rPr lang="it-IT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RDO</a:t>
            </a:r>
            <a:r>
              <a:rPr lang="it-IT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39A4E8-D1E9-4223-8F51-EE01CE9CCB0B}"/>
              </a:ext>
            </a:extLst>
          </p:cNvPr>
          <p:cNvSpPr txBox="1"/>
          <p:nvPr/>
        </p:nvSpPr>
        <p:spPr>
          <a:xfrm>
            <a:off x="1101213" y="918465"/>
            <a:ext cx="165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5ABDE6-EE81-4618-A7D1-40019804B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101" y="279915"/>
            <a:ext cx="4139350" cy="55237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20B952E-E48B-4E7E-8DE7-B6D2831BF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85"/>
          <a:stretch/>
        </p:blipFill>
        <p:spPr>
          <a:xfrm>
            <a:off x="4727044" y="901780"/>
            <a:ext cx="4004075" cy="427999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C5AD48E-2BFF-418F-8E59-F096612AD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9" r="54690" b="25312"/>
          <a:stretch/>
        </p:blipFill>
        <p:spPr>
          <a:xfrm>
            <a:off x="1101213" y="2246620"/>
            <a:ext cx="4321561" cy="336331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982FCD-5584-48A4-86B7-813D2E4F7D73}"/>
              </a:ext>
            </a:extLst>
          </p:cNvPr>
          <p:cNvSpPr txBox="1"/>
          <p:nvPr/>
        </p:nvSpPr>
        <p:spPr>
          <a:xfrm>
            <a:off x="269427" y="5642047"/>
            <a:ext cx="282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Utilizzo da II </a:t>
            </a:r>
            <a:r>
              <a:rPr lang="it-IT" dirty="0" err="1"/>
              <a:t>sem</a:t>
            </a:r>
            <a:r>
              <a:rPr lang="it-IT" dirty="0"/>
              <a:t>. </a:t>
            </a:r>
            <a:r>
              <a:rPr lang="it-IT" dirty="0" err="1"/>
              <a:t>a.a</a:t>
            </a:r>
            <a:r>
              <a:rPr lang="it-IT" dirty="0"/>
              <a:t>. 21/22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B553EA3-85AF-4D16-B44C-CDECE3F27A4A}"/>
              </a:ext>
            </a:extLst>
          </p:cNvPr>
          <p:cNvSpPr/>
          <p:nvPr/>
        </p:nvSpPr>
        <p:spPr>
          <a:xfrm>
            <a:off x="3580042" y="5577487"/>
            <a:ext cx="2770112" cy="4812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Renato Rota</a:t>
            </a:r>
          </a:p>
        </p:txBody>
      </p:sp>
    </p:spTree>
    <p:extLst>
      <p:ext uri="{BB962C8B-B14F-4D97-AF65-F5344CB8AC3E}">
        <p14:creationId xmlns:p14="http://schemas.microsoft.com/office/powerpoint/2010/main" val="337359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B195479-8C50-4A73-8AB4-160273E229EE}"/>
              </a:ext>
            </a:extLst>
          </p:cNvPr>
          <p:cNvSpPr/>
          <p:nvPr/>
        </p:nvSpPr>
        <p:spPr>
          <a:xfrm>
            <a:off x="0" y="50851"/>
            <a:ext cx="3466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Formazione Docenti</a:t>
            </a:r>
            <a:endParaRPr lang="it-IT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B6CC97B-CB0E-4E34-9BF2-A21F10A78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0" y="565740"/>
            <a:ext cx="7992263" cy="39726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71A8F599-BBA6-4F3A-ADC2-E9B41B29AB76}"/>
              </a:ext>
            </a:extLst>
          </p:cNvPr>
          <p:cNvGrpSpPr/>
          <p:nvPr/>
        </p:nvGrpSpPr>
        <p:grpSpPr>
          <a:xfrm>
            <a:off x="8157113" y="601893"/>
            <a:ext cx="4034887" cy="5227764"/>
            <a:chOff x="8157113" y="601893"/>
            <a:chExt cx="4034887" cy="5227764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84EDD03-56A8-404F-AC74-8BDD399F2EE2}"/>
                </a:ext>
              </a:extLst>
            </p:cNvPr>
            <p:cNvSpPr txBox="1"/>
            <p:nvPr/>
          </p:nvSpPr>
          <p:spPr>
            <a:xfrm>
              <a:off x="8157113" y="1028343"/>
              <a:ext cx="4034887" cy="480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 le diverse attività: </a:t>
              </a:r>
            </a:p>
            <a:p>
              <a:endPara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 mondo di </a:t>
              </a:r>
              <a:r>
                <a:rPr lang="it-IT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WeBeep</a:t>
              </a:r>
              <a:endPara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Ciclo “</a:t>
              </a: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psicologia cognitiva per una migliore gestione della lezione</a:t>
              </a: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 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</a:t>
              </a:r>
              <a:r>
                <a:rPr lang="it-IT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it-IT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Tool</a:t>
              </a: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 la classe attiva</a:t>
              </a: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Seminari metodologici </a:t>
              </a: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(motivazione studenti, classe attiva, classe estesa)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Edutonic</a:t>
              </a: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storie di innovazione didattica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Incontri di scambio con esperti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Formazione Su Esami online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Classe estesa </a:t>
              </a:r>
              <a:endPara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Didattica a distanza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43B5489-5098-461B-98B6-D474F78A8F59}"/>
                </a:ext>
              </a:extLst>
            </p:cNvPr>
            <p:cNvSpPr/>
            <p:nvPr/>
          </p:nvSpPr>
          <p:spPr>
            <a:xfrm>
              <a:off x="8157113" y="601893"/>
              <a:ext cx="19929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Triennio 2019-21</a:t>
              </a:r>
              <a:endParaRPr lang="it-IT" dirty="0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227458E2-DFD8-494F-8C01-E9DB05B4CA55}"/>
              </a:ext>
            </a:extLst>
          </p:cNvPr>
          <p:cNvGrpSpPr/>
          <p:nvPr/>
        </p:nvGrpSpPr>
        <p:grpSpPr>
          <a:xfrm>
            <a:off x="-191762" y="4590967"/>
            <a:ext cx="2392470" cy="1332695"/>
            <a:chOff x="-191762" y="4590967"/>
            <a:chExt cx="2392470" cy="1332695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EB74E41-D498-4C65-B628-48E3EB301E0E}"/>
                </a:ext>
              </a:extLst>
            </p:cNvPr>
            <p:cNvSpPr/>
            <p:nvPr/>
          </p:nvSpPr>
          <p:spPr>
            <a:xfrm>
              <a:off x="-191762" y="5184998"/>
              <a:ext cx="239247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  <a:t>Seminari </a:t>
              </a:r>
            </a:p>
            <a:p>
              <a:pPr algn="ctr"/>
              <a: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  <a:t>ONLINE E/O IN CLASSE ESTESA</a:t>
              </a: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FF4F01C0-D7EB-48CC-94DD-DDB924214809}"/>
                </a:ext>
              </a:extLst>
            </p:cNvPr>
            <p:cNvSpPr/>
            <p:nvPr/>
          </p:nvSpPr>
          <p:spPr>
            <a:xfrm>
              <a:off x="-19202" y="4590967"/>
              <a:ext cx="194155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600" b="1" dirty="0">
                  <a:solidFill>
                    <a:srgbClr val="475968"/>
                  </a:solidFill>
                  <a:latin typeface="+mn-lt"/>
                  <a:ea typeface="Brandon Grotesque Black" charset="0"/>
                  <a:cs typeface="Brandon Grotesque Black" charset="0"/>
                </a:rPr>
                <a:t>72</a:t>
              </a:r>
            </a:p>
          </p:txBody>
        </p:sp>
        <p:cxnSp>
          <p:nvCxnSpPr>
            <p:cNvPr id="17" name="Connettore 1 38">
              <a:extLst>
                <a:ext uri="{FF2B5EF4-FFF2-40B4-BE49-F238E27FC236}">
                  <a16:creationId xmlns:a16="http://schemas.microsoft.com/office/drawing/2014/main" id="{4E607495-83F1-448A-8759-AF44D410A8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" y="5114727"/>
              <a:ext cx="1672046" cy="7921"/>
            </a:xfrm>
            <a:prstGeom prst="line">
              <a:avLst/>
            </a:prstGeom>
            <a:ln w="38100">
              <a:solidFill>
                <a:srgbClr val="9CB4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C503B122-D8B2-4F7F-A180-17C31BE7A3C4}"/>
              </a:ext>
            </a:extLst>
          </p:cNvPr>
          <p:cNvGrpSpPr/>
          <p:nvPr/>
        </p:nvGrpSpPr>
        <p:grpSpPr>
          <a:xfrm>
            <a:off x="1470053" y="4590967"/>
            <a:ext cx="3627054" cy="1569661"/>
            <a:chOff x="1470053" y="4590967"/>
            <a:chExt cx="3627054" cy="1569661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3D8FF3CF-4210-4C06-BC0D-11894D99F9E9}"/>
                </a:ext>
              </a:extLst>
            </p:cNvPr>
            <p:cNvSpPr/>
            <p:nvPr/>
          </p:nvSpPr>
          <p:spPr>
            <a:xfrm>
              <a:off x="1941557" y="4590967"/>
              <a:ext cx="244929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600" b="1" dirty="0">
                  <a:solidFill>
                    <a:srgbClr val="475968"/>
                  </a:solidFill>
                  <a:latin typeface="+mn-lt"/>
                  <a:ea typeface="Brandon Grotesque Black" charset="0"/>
                  <a:cs typeface="Brandon Grotesque Black" charset="0"/>
                </a:rPr>
                <a:t>7.700</a:t>
              </a:r>
            </a:p>
          </p:txBody>
        </p:sp>
        <p:cxnSp>
          <p:nvCxnSpPr>
            <p:cNvPr id="18" name="Connettore 1 40">
              <a:extLst>
                <a:ext uri="{FF2B5EF4-FFF2-40B4-BE49-F238E27FC236}">
                  <a16:creationId xmlns:a16="http://schemas.microsoft.com/office/drawing/2014/main" id="{AE47A1D9-F411-408A-A902-C556A62F3ED3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33" y="5114727"/>
              <a:ext cx="1642889" cy="0"/>
            </a:xfrm>
            <a:prstGeom prst="line">
              <a:avLst/>
            </a:prstGeom>
            <a:ln w="38100">
              <a:solidFill>
                <a:srgbClr val="9CB4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87D604CD-5A7D-42C7-9033-3E9350376020}"/>
                </a:ext>
              </a:extLst>
            </p:cNvPr>
            <p:cNvSpPr/>
            <p:nvPr/>
          </p:nvSpPr>
          <p:spPr>
            <a:xfrm>
              <a:off x="1470053" y="5206521"/>
              <a:ext cx="362705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  <a:t>Presenze </a:t>
              </a:r>
            </a:p>
            <a:p>
              <a:pPr algn="ctr"/>
              <a: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  <a:t>ai seminari </a:t>
              </a:r>
              <a:b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</a:br>
              <a:b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</a:br>
              <a:endParaRPr lang="it-IT" sz="1400" b="1" cap="all" dirty="0">
                <a:solidFill>
                  <a:srgbClr val="475968"/>
                </a:solidFill>
                <a:latin typeface="+mn-lt"/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C2DDF8DA-983F-47CE-B1E1-6FDD2010981F}"/>
              </a:ext>
            </a:extLst>
          </p:cNvPr>
          <p:cNvGrpSpPr/>
          <p:nvPr/>
        </p:nvGrpSpPr>
        <p:grpSpPr>
          <a:xfrm>
            <a:off x="3504881" y="4590967"/>
            <a:ext cx="2994922" cy="1375741"/>
            <a:chOff x="3504881" y="4590967"/>
            <a:chExt cx="2994922" cy="1375741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AC82E7E7-FF2D-493B-A07B-696B58D992D6}"/>
                </a:ext>
              </a:extLst>
            </p:cNvPr>
            <p:cNvSpPr/>
            <p:nvPr/>
          </p:nvSpPr>
          <p:spPr>
            <a:xfrm>
              <a:off x="4046292" y="5228044"/>
              <a:ext cx="206056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  <a:t>MOOC </a:t>
              </a:r>
              <a:b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</a:br>
              <a: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  <a:t>DEDICATI</a:t>
              </a:r>
              <a:b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</a:br>
              <a:endParaRPr lang="it-IT" sz="1400" b="1" cap="all" dirty="0">
                <a:solidFill>
                  <a:srgbClr val="475968"/>
                </a:solidFill>
                <a:latin typeface="+mn-lt"/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E821C91C-EB3D-48F2-93DA-FE44A62A8A53}"/>
                </a:ext>
              </a:extLst>
            </p:cNvPr>
            <p:cNvSpPr/>
            <p:nvPr/>
          </p:nvSpPr>
          <p:spPr>
            <a:xfrm>
              <a:off x="3504881" y="4590967"/>
              <a:ext cx="299492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600" b="1" dirty="0">
                  <a:solidFill>
                    <a:srgbClr val="475968"/>
                  </a:solidFill>
                </a:rPr>
                <a:t>11</a:t>
              </a:r>
            </a:p>
          </p:txBody>
        </p:sp>
        <p:cxnSp>
          <p:nvCxnSpPr>
            <p:cNvPr id="21" name="Connettore 1 44">
              <a:extLst>
                <a:ext uri="{FF2B5EF4-FFF2-40B4-BE49-F238E27FC236}">
                  <a16:creationId xmlns:a16="http://schemas.microsoft.com/office/drawing/2014/main" id="{EC9F7AA1-EE12-497F-811E-CE83A752ED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9360" y="5113137"/>
              <a:ext cx="1285963" cy="1590"/>
            </a:xfrm>
            <a:prstGeom prst="line">
              <a:avLst/>
            </a:prstGeom>
            <a:ln w="38100">
              <a:solidFill>
                <a:srgbClr val="9CB4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B5C80ADB-1CA1-414B-A14E-CF3DBDBD5045}"/>
              </a:ext>
            </a:extLst>
          </p:cNvPr>
          <p:cNvGrpSpPr/>
          <p:nvPr/>
        </p:nvGrpSpPr>
        <p:grpSpPr>
          <a:xfrm>
            <a:off x="5255978" y="4630205"/>
            <a:ext cx="3411939" cy="1128980"/>
            <a:chOff x="5255978" y="4630205"/>
            <a:chExt cx="3411939" cy="1128980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5B49042B-EBB8-4007-AD7D-EC3A7DE30E9E}"/>
                </a:ext>
              </a:extLst>
            </p:cNvPr>
            <p:cNvSpPr/>
            <p:nvPr/>
          </p:nvSpPr>
          <p:spPr>
            <a:xfrm>
              <a:off x="6139734" y="5235965"/>
              <a:ext cx="17743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  <a:t>FORMAZIONE </a:t>
              </a:r>
            </a:p>
            <a:p>
              <a:pPr algn="ctr"/>
              <a:r>
                <a:rPr lang="it-IT" sz="1400" b="1" cap="all" dirty="0">
                  <a:solidFill>
                    <a:srgbClr val="475968"/>
                  </a:solidFill>
                  <a:latin typeface="+mn-lt"/>
                  <a:ea typeface="Calibri" panose="020F0502020204030204" pitchFamily="34" charset="0"/>
                </a:rPr>
                <a:t>Nuovi RTD</a:t>
              </a:r>
              <a:endParaRPr lang="it-IT" sz="1400" b="1" cap="all" dirty="0">
                <a:solidFill>
                  <a:srgbClr val="475968"/>
                </a:solidFill>
                <a:latin typeface="+mn-lt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8754DD1F-3103-4BE3-B896-B336EA52E8E3}"/>
                </a:ext>
              </a:extLst>
            </p:cNvPr>
            <p:cNvSpPr/>
            <p:nvPr/>
          </p:nvSpPr>
          <p:spPr>
            <a:xfrm>
              <a:off x="5255978" y="4630205"/>
              <a:ext cx="341193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600" b="1" dirty="0">
                  <a:solidFill>
                    <a:srgbClr val="475968"/>
                  </a:solidFill>
                  <a:latin typeface="+mn-lt"/>
                  <a:ea typeface="Brandon Grotesque Black" charset="0"/>
                  <a:cs typeface="Brandon Grotesque Black" charset="0"/>
                </a:rPr>
                <a:t>310 (9 cicli)</a:t>
              </a:r>
            </a:p>
          </p:txBody>
        </p:sp>
        <p:cxnSp>
          <p:nvCxnSpPr>
            <p:cNvPr id="24" name="Connettore 1 44">
              <a:extLst>
                <a:ext uri="{FF2B5EF4-FFF2-40B4-BE49-F238E27FC236}">
                  <a16:creationId xmlns:a16="http://schemas.microsoft.com/office/drawing/2014/main" id="{E27D78DE-558D-47E8-AA44-B1DA8EDF8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179" y="5113137"/>
              <a:ext cx="1960078" cy="9512"/>
            </a:xfrm>
            <a:prstGeom prst="line">
              <a:avLst/>
            </a:prstGeom>
            <a:ln w="38100">
              <a:solidFill>
                <a:srgbClr val="9CB4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ttangolo 25">
            <a:extLst>
              <a:ext uri="{FF2B5EF4-FFF2-40B4-BE49-F238E27FC236}">
                <a16:creationId xmlns:a16="http://schemas.microsoft.com/office/drawing/2014/main" id="{585F666F-2F4F-465B-984C-2C6418E86ECD}"/>
              </a:ext>
            </a:extLst>
          </p:cNvPr>
          <p:cNvSpPr/>
          <p:nvPr/>
        </p:nvSpPr>
        <p:spPr>
          <a:xfrm>
            <a:off x="4574489" y="29176"/>
            <a:ext cx="5575542" cy="45411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Susanna Sancassani e Alessandra Moroni</a:t>
            </a:r>
          </a:p>
        </p:txBody>
      </p:sp>
    </p:spTree>
    <p:extLst>
      <p:ext uri="{BB962C8B-B14F-4D97-AF65-F5344CB8AC3E}">
        <p14:creationId xmlns:p14="http://schemas.microsoft.com/office/powerpoint/2010/main" val="14331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9786A310-AAF6-488C-A5B1-C86177AD1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0"/>
          <a:stretch/>
        </p:blipFill>
        <p:spPr>
          <a:xfrm>
            <a:off x="9303030" y="427708"/>
            <a:ext cx="2754132" cy="443521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C4E0B49-A352-4086-BA46-A2AECB6A9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9"/>
          <a:stretch/>
        </p:blipFill>
        <p:spPr>
          <a:xfrm>
            <a:off x="6165860" y="126355"/>
            <a:ext cx="3121087" cy="50379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D3FFBA-0344-41FD-BD1E-18210EC79651}"/>
              </a:ext>
            </a:extLst>
          </p:cNvPr>
          <p:cNvSpPr txBox="1">
            <a:spLocks/>
          </p:cNvSpPr>
          <p:nvPr/>
        </p:nvSpPr>
        <p:spPr>
          <a:xfrm>
            <a:off x="134838" y="140340"/>
            <a:ext cx="8581043" cy="5425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chemeClr val="tx2"/>
                </a:solidFill>
              </a:rPr>
              <a:t>6. Didattica ‘‘Teoria e Pratica’’</a:t>
            </a:r>
            <a:endParaRPr lang="it-IT" sz="2400" cap="all" dirty="0">
              <a:solidFill>
                <a:srgbClr val="23536F"/>
              </a:solidFill>
              <a:latin typeface="Calibri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1B435A2-9765-4C0F-A899-61D2E7AFA57A}"/>
              </a:ext>
            </a:extLst>
          </p:cNvPr>
          <p:cNvSpPr/>
          <p:nvPr/>
        </p:nvSpPr>
        <p:spPr>
          <a:xfrm>
            <a:off x="1276286" y="871659"/>
            <a:ext cx="4639321" cy="384720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endParaRPr lang="it-IT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abilità digitali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studenti (progetto Digi-Skills; modellazione informativa e coordinamento prova finale)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attività seminariali o di workshop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aggiuntive, attività progettuali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 campo</a:t>
            </a:r>
            <a:endParaRPr lang="it-IT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inventing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schools i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collaborazione con il Comune di Milano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coordinamento laboratori recupero edilizia scolastica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it-IT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E2B5E71-7A9A-4624-B4E4-C2E25ECA0D7D}"/>
              </a:ext>
            </a:extLst>
          </p:cNvPr>
          <p:cNvSpPr/>
          <p:nvPr/>
        </p:nvSpPr>
        <p:spPr>
          <a:xfrm>
            <a:off x="214383" y="951484"/>
            <a:ext cx="811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AUIC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5E2F5CC-77D1-4731-A1F4-F10B4FDCE515}"/>
              </a:ext>
            </a:extLst>
          </p:cNvPr>
          <p:cNvSpPr/>
          <p:nvPr/>
        </p:nvSpPr>
        <p:spPr>
          <a:xfrm>
            <a:off x="1156287" y="5272010"/>
            <a:ext cx="10590954" cy="707886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Supporto e potenziamento delle attività di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progettuale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presenti nel mix didattico degli insegnamenti. 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4B62822-45A1-4CC9-A121-4EEDABD7C7CE}"/>
              </a:ext>
            </a:extLst>
          </p:cNvPr>
          <p:cNvSpPr/>
          <p:nvPr/>
        </p:nvSpPr>
        <p:spPr>
          <a:xfrm>
            <a:off x="214383" y="5312321"/>
            <a:ext cx="811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ICAT</a:t>
            </a:r>
          </a:p>
        </p:txBody>
      </p:sp>
    </p:spTree>
    <p:extLst>
      <p:ext uri="{BB962C8B-B14F-4D97-AF65-F5344CB8AC3E}">
        <p14:creationId xmlns:p14="http://schemas.microsoft.com/office/powerpoint/2010/main" val="21059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8411CFA-A1D8-4930-85D1-A04107241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736" y="2129763"/>
            <a:ext cx="3969716" cy="344061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D3FFBA-0344-41FD-BD1E-18210EC79651}"/>
              </a:ext>
            </a:extLst>
          </p:cNvPr>
          <p:cNvSpPr txBox="1">
            <a:spLocks/>
          </p:cNvSpPr>
          <p:nvPr/>
        </p:nvSpPr>
        <p:spPr>
          <a:xfrm>
            <a:off x="134838" y="140340"/>
            <a:ext cx="8581043" cy="5425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chemeClr val="tx2"/>
                </a:solidFill>
              </a:rPr>
              <a:t>6. Didattica ‘‘Teoria e Pratica’’</a:t>
            </a:r>
            <a:endParaRPr lang="it-IT" sz="2400" cap="all" dirty="0">
              <a:solidFill>
                <a:srgbClr val="23536F"/>
              </a:solidFill>
              <a:latin typeface="Calibri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AD64EFE-40A7-4CAF-9B72-E474C57B9CB6}"/>
              </a:ext>
            </a:extLst>
          </p:cNvPr>
          <p:cNvSpPr/>
          <p:nvPr/>
        </p:nvSpPr>
        <p:spPr>
          <a:xfrm>
            <a:off x="1275655" y="1042193"/>
            <a:ext cx="10312299" cy="101566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Supporto alla didattica curricolare, in particolare i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 di Fondamenti del progetto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(trasversale a tutti i CdS di I livello)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 sinergicamente con la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pratica laboratoriale. </a:t>
            </a:r>
            <a:endParaRPr lang="it-IT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936AF8D-F2DC-41A3-BE59-A6D98CB19080}"/>
              </a:ext>
            </a:extLst>
          </p:cNvPr>
          <p:cNvSpPr/>
          <p:nvPr/>
        </p:nvSpPr>
        <p:spPr>
          <a:xfrm>
            <a:off x="1275655" y="2675224"/>
            <a:ext cx="6644350" cy="19389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didattica laboratoriale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analizza ed elabora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progetti di potenziamento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base triennale, a livello di CdS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linee di indirizzo indicate dal Preside e dalla Giunta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obiettivo di mantenimento a regime.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(18/19)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(21/22) CFU 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laboratoriali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6C0A948-738A-4C22-A257-FB506B1013E1}"/>
              </a:ext>
            </a:extLst>
          </p:cNvPr>
          <p:cNvSpPr/>
          <p:nvPr/>
        </p:nvSpPr>
        <p:spPr>
          <a:xfrm>
            <a:off x="134838" y="937321"/>
            <a:ext cx="1291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DESIGN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DD173A8-FE8F-4148-B174-F30CE42DE5D8}"/>
              </a:ext>
            </a:extLst>
          </p:cNvPr>
          <p:cNvSpPr/>
          <p:nvPr/>
        </p:nvSpPr>
        <p:spPr>
          <a:xfrm>
            <a:off x="182477" y="2675224"/>
            <a:ext cx="1291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ING 3i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340D1C0-36EA-4F61-9C45-8B0B59EB1632}"/>
              </a:ext>
            </a:extLst>
          </p:cNvPr>
          <p:cNvSpPr/>
          <p:nvPr/>
        </p:nvSpPr>
        <p:spPr>
          <a:xfrm>
            <a:off x="828473" y="5019655"/>
            <a:ext cx="2573490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BUDGET: 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1 ML€ per il biennio 2019/2020 - 2020/2021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/>
      <p:bldP spid="19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8936F2-1C97-46EA-B277-5637828244EB}"/>
              </a:ext>
            </a:extLst>
          </p:cNvPr>
          <p:cNvSpPr txBox="1">
            <a:spLocks/>
          </p:cNvSpPr>
          <p:nvPr/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dirty="0"/>
              <a:t>Corsi META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B5628E2-38B2-4A40-A3FF-41177DA5E306}"/>
              </a:ext>
            </a:extLst>
          </p:cNvPr>
          <p:cNvSpPr txBox="1">
            <a:spLocks/>
          </p:cNvSpPr>
          <p:nvPr/>
        </p:nvSpPr>
        <p:spPr>
          <a:xfrm>
            <a:off x="134838" y="140340"/>
            <a:ext cx="5772888" cy="542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400" cap="all" dirty="0">
                <a:solidFill>
                  <a:srgbClr val="2353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C</a:t>
            </a:r>
            <a:r>
              <a:rPr lang="it-IT" sz="2400" dirty="0">
                <a:solidFill>
                  <a:srgbClr val="2353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orsi</a:t>
            </a:r>
            <a:r>
              <a:rPr lang="it-IT" sz="2400" cap="all" dirty="0">
                <a:solidFill>
                  <a:srgbClr val="2353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META -  P</a:t>
            </a:r>
            <a:r>
              <a:rPr lang="it-IT" sz="2400" dirty="0">
                <a:solidFill>
                  <a:srgbClr val="2353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otenziamento</a:t>
            </a:r>
            <a:endParaRPr lang="it-IT" sz="2400" cap="all" dirty="0">
              <a:solidFill>
                <a:srgbClr val="2353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74CC072-4A2E-4114-96CE-0A4E29F242C8}"/>
              </a:ext>
            </a:extLst>
          </p:cNvPr>
          <p:cNvGrpSpPr/>
          <p:nvPr/>
        </p:nvGrpSpPr>
        <p:grpSpPr>
          <a:xfrm>
            <a:off x="134838" y="582843"/>
            <a:ext cx="11164541" cy="5217689"/>
            <a:chOff x="125264" y="1840441"/>
            <a:chExt cx="9279405" cy="4411347"/>
          </a:xfrm>
        </p:grpSpPr>
        <p:pic>
          <p:nvPicPr>
            <p:cNvPr id="9" name="Elemento grafico 1">
              <a:extLst>
                <a:ext uri="{FF2B5EF4-FFF2-40B4-BE49-F238E27FC236}">
                  <a16:creationId xmlns:a16="http://schemas.microsoft.com/office/drawing/2014/main" id="{225F72A8-EFC2-4C7E-AC4C-ABFF9683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5264" y="1840441"/>
              <a:ext cx="9279405" cy="4411347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BA8F49D-5DEA-4739-B834-21EAD6DC2DBD}"/>
                </a:ext>
              </a:extLst>
            </p:cNvPr>
            <p:cNvSpPr txBox="1"/>
            <p:nvPr/>
          </p:nvSpPr>
          <p:spPr>
            <a:xfrm>
              <a:off x="148530" y="4288087"/>
              <a:ext cx="4718116" cy="19385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Emerging Technologies And Societal Challenges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Ethics For Technology (A +B)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Social Impact, Risk And Responsibility Of Technology And Engineering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Critical Thinking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Philosophy Of Science And Technology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History Of Industrial Technological Innovation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Social History Of Technology And Digital Infrastructures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Biomedical Technologies: Philosophical And Ethical Issues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The Social Shaping Of Technology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300" b="1" i="1" cap="small" dirty="0">
                  <a:latin typeface="Arial" panose="020B0604020202020204" pitchFamily="34" charset="0"/>
                  <a:cs typeface="Arial" panose="020B0604020202020204" pitchFamily="34" charset="0"/>
                </a:rPr>
                <a:t>Power Systems: Ethical Issues And Social Implications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D7A837-D620-4409-A512-EC93D1CAF2DE}"/>
              </a:ext>
            </a:extLst>
          </p:cNvPr>
          <p:cNvSpPr txBox="1"/>
          <p:nvPr/>
        </p:nvSpPr>
        <p:spPr>
          <a:xfrm>
            <a:off x="302819" y="2305891"/>
            <a:ext cx="4575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Nuovi Insegnamenti Attivati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DA4331-5FDC-4D0C-8FCD-02F7D1029434}"/>
              </a:ext>
            </a:extLst>
          </p:cNvPr>
          <p:cNvSpPr txBox="1"/>
          <p:nvPr/>
        </p:nvSpPr>
        <p:spPr>
          <a:xfrm>
            <a:off x="6521208" y="725362"/>
            <a:ext cx="4470254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</a:rPr>
              <a:t>Obiettivo KPI = 2000 studenti</a:t>
            </a:r>
          </a:p>
          <a:p>
            <a:pPr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</a:rPr>
              <a:t> Tot studenti nel triennio: 2144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A96A52C-4CE5-4228-A561-8AD8E32920EB}"/>
              </a:ext>
            </a:extLst>
          </p:cNvPr>
          <p:cNvGrpSpPr/>
          <p:nvPr/>
        </p:nvGrpSpPr>
        <p:grpSpPr>
          <a:xfrm>
            <a:off x="5907726" y="3944375"/>
            <a:ext cx="4816695" cy="1144957"/>
            <a:chOff x="5499493" y="3848347"/>
            <a:chExt cx="4739823" cy="1068281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23ED6F56-18A4-473E-8CA8-3F8D254A76C2}"/>
                </a:ext>
              </a:extLst>
            </p:cNvPr>
            <p:cNvSpPr txBox="1"/>
            <p:nvPr/>
          </p:nvSpPr>
          <p:spPr>
            <a:xfrm>
              <a:off x="7414313" y="3849496"/>
              <a:ext cx="7283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629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462C261-9FB9-4B77-8B9D-96F9946AE39C}"/>
                </a:ext>
              </a:extLst>
            </p:cNvPr>
            <p:cNvSpPr txBox="1"/>
            <p:nvPr/>
          </p:nvSpPr>
          <p:spPr>
            <a:xfrm>
              <a:off x="9216384" y="3849496"/>
              <a:ext cx="7283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1059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D416D24-87D2-4964-9ED4-A9E4C1BEDFFC}"/>
                </a:ext>
              </a:extLst>
            </p:cNvPr>
            <p:cNvSpPr txBox="1"/>
            <p:nvPr/>
          </p:nvSpPr>
          <p:spPr>
            <a:xfrm>
              <a:off x="5499493" y="4331853"/>
              <a:ext cx="120738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STUDENTI</a:t>
              </a:r>
            </a:p>
            <a:p>
              <a:r>
                <a:rPr lang="it-IT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(2018 -19)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1E9F323-3F6C-409D-A182-2BF9EB074191}"/>
                </a:ext>
              </a:extLst>
            </p:cNvPr>
            <p:cNvSpPr txBox="1"/>
            <p:nvPr/>
          </p:nvSpPr>
          <p:spPr>
            <a:xfrm>
              <a:off x="5579868" y="3848347"/>
              <a:ext cx="7283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456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8D99B42-AE30-4744-8591-DF2A7DD18F4A}"/>
                </a:ext>
              </a:extLst>
            </p:cNvPr>
            <p:cNvSpPr txBox="1"/>
            <p:nvPr/>
          </p:nvSpPr>
          <p:spPr>
            <a:xfrm>
              <a:off x="7174774" y="4321795"/>
              <a:ext cx="120738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STUDENTI</a:t>
              </a:r>
            </a:p>
            <a:p>
              <a:r>
                <a:rPr lang="it-IT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(2019 -20)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7B693E1-DDD7-4143-A929-C80F31A71C8C}"/>
                </a:ext>
              </a:extLst>
            </p:cNvPr>
            <p:cNvSpPr txBox="1"/>
            <p:nvPr/>
          </p:nvSpPr>
          <p:spPr>
            <a:xfrm>
              <a:off x="9031934" y="4331853"/>
              <a:ext cx="120738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STUDENTI</a:t>
              </a:r>
            </a:p>
            <a:p>
              <a:r>
                <a:rPr lang="it-IT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(2020 -21)</a:t>
              </a:r>
            </a:p>
          </p:txBody>
        </p:sp>
      </p:grp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ED285CB5-0879-482C-91E8-32479B025EE7}"/>
              </a:ext>
            </a:extLst>
          </p:cNvPr>
          <p:cNvCxnSpPr>
            <a:cxnSpLocks/>
          </p:cNvCxnSpPr>
          <p:nvPr/>
        </p:nvCxnSpPr>
        <p:spPr>
          <a:xfrm flipH="1">
            <a:off x="7128302" y="3571812"/>
            <a:ext cx="415928" cy="15306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A37BA56-8AC7-4D30-8886-191D0F3041AB}"/>
              </a:ext>
            </a:extLst>
          </p:cNvPr>
          <p:cNvSpPr txBox="1"/>
          <p:nvPr/>
        </p:nvSpPr>
        <p:spPr>
          <a:xfrm>
            <a:off x="5951337" y="346113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PRIMA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26F0CB3-98D9-4646-8A03-968D54737E7F}"/>
              </a:ext>
            </a:extLst>
          </p:cNvPr>
          <p:cNvSpPr txBox="1"/>
          <p:nvPr/>
        </p:nvSpPr>
        <p:spPr>
          <a:xfrm>
            <a:off x="8918307" y="347305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DOPO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280111" y="126329"/>
            <a:ext cx="54443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Calibri"/>
                <a:ea typeface="ＭＳ Ｐゴシック"/>
              </a:rPr>
              <a:t> </a:t>
            </a:r>
            <a:r>
              <a:rPr lang="it-IT" dirty="0">
                <a:solidFill>
                  <a:srgbClr val="FF0000"/>
                </a:solidFill>
                <a:latin typeface="Calibri"/>
                <a:ea typeface="ＭＳ Ｐゴシック"/>
              </a:rPr>
              <a:t> 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4858" y="3479114"/>
            <a:ext cx="5699568" cy="24085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976533" y="5240866"/>
            <a:ext cx="4097867" cy="551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5779849" y="3479115"/>
            <a:ext cx="5699568" cy="236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43C7829-F06C-428C-997D-008E39642801}"/>
              </a:ext>
            </a:extLst>
          </p:cNvPr>
          <p:cNvSpPr/>
          <p:nvPr/>
        </p:nvSpPr>
        <p:spPr>
          <a:xfrm>
            <a:off x="6238055" y="5121557"/>
            <a:ext cx="2573490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BUDGET: 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105 k€ per il triennio 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2020 - 2022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B565811-D0C1-4D6E-8546-0917C8B76DFC}"/>
              </a:ext>
            </a:extLst>
          </p:cNvPr>
          <p:cNvSpPr/>
          <p:nvPr/>
        </p:nvSpPr>
        <p:spPr>
          <a:xfrm>
            <a:off x="6325322" y="77013"/>
            <a:ext cx="4974057" cy="42424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2"/>
                </a:solidFill>
                <a:ea typeface="ＭＳ Ｐゴシック"/>
              </a:rPr>
              <a:t>Paolo Volonté – Simona Chiodo – Viola </a:t>
            </a:r>
            <a:r>
              <a:rPr lang="it-IT" dirty="0" err="1">
                <a:solidFill>
                  <a:schemeClr val="tx2"/>
                </a:solidFill>
                <a:ea typeface="ＭＳ Ｐゴシック"/>
              </a:rPr>
              <a:t>Schiaffonati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374E8C1-71DD-4359-A6B1-1053B08EF8F8}"/>
              </a:ext>
            </a:extLst>
          </p:cNvPr>
          <p:cNvSpPr txBox="1"/>
          <p:nvPr/>
        </p:nvSpPr>
        <p:spPr>
          <a:xfrm>
            <a:off x="6504248" y="5153484"/>
            <a:ext cx="470000" cy="641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??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9BE37C62-C467-4A4F-A952-5B7E42B01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658" y="653723"/>
            <a:ext cx="9165772" cy="54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 animBg="1"/>
      <p:bldP spid="26" grpId="0" animBg="1"/>
      <p:bldP spid="14" grpId="0" animBg="1"/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5566F68-7792-4CEB-851D-1717CB4131D0}"/>
              </a:ext>
            </a:extLst>
          </p:cNvPr>
          <p:cNvSpPr/>
          <p:nvPr/>
        </p:nvSpPr>
        <p:spPr>
          <a:xfrm>
            <a:off x="258147" y="230561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</a:rPr>
              <a:t>1. Didattica Innovativa – Azione 1</a:t>
            </a:r>
            <a:br>
              <a:rPr lang="it-IT" sz="2000" b="1" dirty="0">
                <a:solidFill>
                  <a:schemeClr val="tx2"/>
                </a:solidFill>
              </a:rPr>
            </a:br>
            <a:r>
              <a:rPr lang="it-IT" sz="2000" b="1" dirty="0">
                <a:solidFill>
                  <a:schemeClr val="tx2"/>
                </a:solidFill>
              </a:rPr>
              <a:t>2. Didattica Innovativa ‘‘</a:t>
            </a:r>
            <a:r>
              <a:rPr lang="it-IT" sz="2000" b="1" dirty="0" err="1">
                <a:solidFill>
                  <a:schemeClr val="tx2"/>
                </a:solidFill>
              </a:rPr>
              <a:t>Passion</a:t>
            </a:r>
            <a:r>
              <a:rPr lang="it-IT" sz="2000" b="1" dirty="0">
                <a:solidFill>
                  <a:schemeClr val="tx2"/>
                </a:solidFill>
              </a:rPr>
              <a:t> in Action’’ – Azione 2</a:t>
            </a:r>
            <a:br>
              <a:rPr lang="it-IT" sz="2000" b="1" dirty="0">
                <a:solidFill>
                  <a:schemeClr val="tx2"/>
                </a:solidFill>
              </a:rPr>
            </a:br>
            <a:r>
              <a:rPr lang="it-IT" sz="2000" b="1" dirty="0">
                <a:solidFill>
                  <a:schemeClr val="tx2"/>
                </a:solidFill>
              </a:rPr>
              <a:t>3. Nuovi Corsi di Laurea Magistrale</a:t>
            </a:r>
            <a:br>
              <a:rPr lang="it-IT" sz="2000" b="1" dirty="0">
                <a:solidFill>
                  <a:schemeClr val="tx2"/>
                </a:solidFill>
              </a:rPr>
            </a:br>
            <a:r>
              <a:rPr lang="it-IT" sz="2000" b="1" dirty="0">
                <a:solidFill>
                  <a:schemeClr val="tx2"/>
                </a:solidFill>
              </a:rPr>
              <a:t>4. Spazi Didattici Innovativi</a:t>
            </a:r>
            <a:br>
              <a:rPr lang="it-IT" sz="2000" b="1" dirty="0">
                <a:solidFill>
                  <a:schemeClr val="tx2"/>
                </a:solidFill>
              </a:rPr>
            </a:br>
            <a:r>
              <a:rPr lang="it-IT" sz="2000" b="1" dirty="0">
                <a:solidFill>
                  <a:schemeClr val="tx2"/>
                </a:solidFill>
              </a:rPr>
              <a:t>5. Formazione Docenti</a:t>
            </a:r>
            <a:br>
              <a:rPr lang="it-IT" sz="2000" b="1" dirty="0">
                <a:solidFill>
                  <a:schemeClr val="tx2"/>
                </a:solidFill>
              </a:rPr>
            </a:br>
            <a:r>
              <a:rPr lang="it-IT" sz="2000" b="1" dirty="0">
                <a:solidFill>
                  <a:schemeClr val="tx2"/>
                </a:solidFill>
              </a:rPr>
              <a:t>6. Didattica ‘‘Teoria e Pratica’’</a:t>
            </a:r>
            <a:br>
              <a:rPr lang="it-IT" sz="2000" b="1" dirty="0">
                <a:solidFill>
                  <a:schemeClr val="tx2"/>
                </a:solidFill>
              </a:rPr>
            </a:br>
            <a:r>
              <a:rPr lang="it-IT" sz="2000" b="1" dirty="0">
                <a:solidFill>
                  <a:schemeClr val="tx2"/>
                </a:solidFill>
              </a:rPr>
              <a:t>7. Corsi META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F02452-E66C-4DAA-9E40-D59164B2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64" y="877078"/>
            <a:ext cx="5905636" cy="49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DE5D5B8-0066-4133-B2DD-D393FDF25115}"/>
              </a:ext>
            </a:extLst>
          </p:cNvPr>
          <p:cNvSpPr txBox="1">
            <a:spLocks/>
          </p:cNvSpPr>
          <p:nvPr/>
        </p:nvSpPr>
        <p:spPr>
          <a:xfrm>
            <a:off x="134838" y="140340"/>
            <a:ext cx="8581043" cy="4194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chemeClr val="tx2"/>
                </a:solidFill>
              </a:rPr>
              <a:t>1. Didattica Innovativa – Azione 1</a:t>
            </a:r>
            <a:endParaRPr lang="it-IT" sz="2400" cap="all" dirty="0">
              <a:solidFill>
                <a:srgbClr val="23536F"/>
              </a:solidFill>
              <a:latin typeface="Calibri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727881-8D9B-4D28-A4BA-701223724281}"/>
              </a:ext>
            </a:extLst>
          </p:cNvPr>
          <p:cNvSpPr/>
          <p:nvPr/>
        </p:nvSpPr>
        <p:spPr>
          <a:xfrm>
            <a:off x="9283959" y="4758612"/>
            <a:ext cx="2346090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BUDGET: 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2,25 ML € 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2018 - 2020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27129D-E6A9-4F41-B990-663D23080236}"/>
              </a:ext>
            </a:extLst>
          </p:cNvPr>
          <p:cNvSpPr txBox="1"/>
          <p:nvPr/>
        </p:nvSpPr>
        <p:spPr>
          <a:xfrm>
            <a:off x="4602972" y="1221314"/>
            <a:ext cx="202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FLIPPED CLASSROM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7B71E73-03A4-4428-82BC-CA97315CEDE9}"/>
              </a:ext>
            </a:extLst>
          </p:cNvPr>
          <p:cNvCxnSpPr>
            <a:cxnSpLocks/>
          </p:cNvCxnSpPr>
          <p:nvPr/>
        </p:nvCxnSpPr>
        <p:spPr>
          <a:xfrm>
            <a:off x="4602972" y="858416"/>
            <a:ext cx="70324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3B77F6-6E68-4D1F-9AE6-3E1572943756}"/>
              </a:ext>
            </a:extLst>
          </p:cNvPr>
          <p:cNvSpPr txBox="1"/>
          <p:nvPr/>
        </p:nvSpPr>
        <p:spPr>
          <a:xfrm>
            <a:off x="7020957" y="1218489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MOOC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B2A3BD-A41B-4FF9-A8A2-C8573D532434}"/>
              </a:ext>
            </a:extLst>
          </p:cNvPr>
          <p:cNvSpPr txBox="1"/>
          <p:nvPr/>
        </p:nvSpPr>
        <p:spPr>
          <a:xfrm>
            <a:off x="8075644" y="121911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SOFT SKILLS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83B194-BD3C-4AE7-BAF7-34B6AA497D2A}"/>
              </a:ext>
            </a:extLst>
          </p:cNvPr>
          <p:cNvSpPr txBox="1"/>
          <p:nvPr/>
        </p:nvSpPr>
        <p:spPr>
          <a:xfrm>
            <a:off x="9716524" y="1231042"/>
            <a:ext cx="12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CO-TUTELA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5311CB-8E4F-44B4-A07C-2E860986168D}"/>
              </a:ext>
            </a:extLst>
          </p:cNvPr>
          <p:cNvSpPr txBox="1"/>
          <p:nvPr/>
        </p:nvSpPr>
        <p:spPr>
          <a:xfrm>
            <a:off x="6204836" y="1825570"/>
            <a:ext cx="334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100% di CdS innovativi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3AB5D51-604B-4232-AB0D-B67A15A6B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479" y="2356039"/>
            <a:ext cx="4152121" cy="206406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027" y="3258300"/>
            <a:ext cx="353599" cy="341406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75FCFE-CAE4-41A5-9744-26E25CA709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08" t="26619" r="34078" b="36599"/>
          <a:stretch/>
        </p:blipFill>
        <p:spPr>
          <a:xfrm>
            <a:off x="82560" y="3388069"/>
            <a:ext cx="2232640" cy="2522488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E7FF396B-D6DE-4419-82B7-3A9099BB5C33}"/>
              </a:ext>
            </a:extLst>
          </p:cNvPr>
          <p:cNvGrpSpPr/>
          <p:nvPr/>
        </p:nvGrpSpPr>
        <p:grpSpPr>
          <a:xfrm>
            <a:off x="0" y="687880"/>
            <a:ext cx="4468134" cy="5330187"/>
            <a:chOff x="0" y="687880"/>
            <a:chExt cx="4468134" cy="533018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CC53EC4-6020-4F30-8F13-111EB6A59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939" t="17383" r="50000" b="45538"/>
            <a:stretch/>
          </p:blipFill>
          <p:spPr>
            <a:xfrm>
              <a:off x="0" y="687880"/>
              <a:ext cx="4468134" cy="2736453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57A4361-A5D1-4DDD-B974-C9E01F33A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554" t="33528" r="66335" b="28637"/>
            <a:stretch/>
          </p:blipFill>
          <p:spPr>
            <a:xfrm>
              <a:off x="2275977" y="3388069"/>
              <a:ext cx="2118741" cy="2629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09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DE5D5B8-0066-4133-B2DD-D393FDF25115}"/>
              </a:ext>
            </a:extLst>
          </p:cNvPr>
          <p:cNvSpPr txBox="1">
            <a:spLocks/>
          </p:cNvSpPr>
          <p:nvPr/>
        </p:nvSpPr>
        <p:spPr>
          <a:xfrm>
            <a:off x="134838" y="140340"/>
            <a:ext cx="8581043" cy="840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it-IT" sz="2400" cap="all" dirty="0">
                <a:solidFill>
                  <a:srgbClr val="23536F"/>
                </a:solidFill>
                <a:latin typeface="Calibri" charset="0"/>
              </a:rPr>
            </a:br>
            <a:endParaRPr lang="it-IT" sz="2400" cap="all" dirty="0">
              <a:solidFill>
                <a:srgbClr val="23536F"/>
              </a:solidFill>
              <a:latin typeface="Calibri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86C019ED-4A32-4A73-8554-A7EAFCF25F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33213" b="-1"/>
          <a:stretch/>
        </p:blipFill>
        <p:spPr>
          <a:xfrm>
            <a:off x="7897204" y="26626"/>
            <a:ext cx="4314825" cy="554238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4" name="Segnaposto contenuto 1">
            <a:extLst>
              <a:ext uri="{FF2B5EF4-FFF2-40B4-BE49-F238E27FC236}">
                <a16:creationId xmlns:a16="http://schemas.microsoft.com/office/drawing/2014/main" id="{9AFC12CE-9D3D-4594-A42F-19BE69F8D438}"/>
              </a:ext>
            </a:extLst>
          </p:cNvPr>
          <p:cNvSpPr txBox="1">
            <a:spLocks/>
          </p:cNvSpPr>
          <p:nvPr/>
        </p:nvSpPr>
        <p:spPr>
          <a:xfrm>
            <a:off x="254041" y="765421"/>
            <a:ext cx="6529314" cy="10576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à"/>
            </a:pPr>
            <a:r>
              <a:rPr lang="en-US" sz="2400" dirty="0" err="1">
                <a:solidFill>
                  <a:schemeClr val="tx2"/>
                </a:solidFill>
                <a:ea typeface="ＭＳ Ｐゴシック"/>
              </a:rPr>
              <a:t>portale</a:t>
            </a:r>
            <a:r>
              <a:rPr lang="en-US" sz="2400" dirty="0">
                <a:solidFill>
                  <a:schemeClr val="tx2"/>
                </a:solidFill>
                <a:ea typeface="ＭＳ Ｐゴシック"/>
              </a:rPr>
              <a:t> con </a:t>
            </a:r>
            <a:r>
              <a:rPr lang="en-US" sz="2400" dirty="0" err="1">
                <a:solidFill>
                  <a:schemeClr val="tx2"/>
                </a:solidFill>
                <a:ea typeface="ＭＳ Ｐゴシック"/>
              </a:rPr>
              <a:t>catalogo</a:t>
            </a:r>
            <a:r>
              <a:rPr lang="en-US" sz="2400" dirty="0">
                <a:solidFill>
                  <a:schemeClr val="tx2"/>
                </a:solidFill>
                <a:ea typeface="ＭＳ Ｐゴシック"/>
              </a:rPr>
              <a:t> di </a:t>
            </a:r>
            <a:r>
              <a:rPr lang="en-US" sz="2400" dirty="0" err="1">
                <a:solidFill>
                  <a:schemeClr val="tx2"/>
                </a:solidFill>
                <a:ea typeface="ＭＳ Ｐゴシック"/>
              </a:rPr>
              <a:t>attività</a:t>
            </a:r>
            <a:r>
              <a:rPr lang="en-US" sz="2400" dirty="0">
                <a:solidFill>
                  <a:schemeClr val="tx2"/>
                </a:solidFill>
                <a:ea typeface="ＭＳ Ｐゴシック"/>
              </a:rPr>
              <a:t> </a:t>
            </a:r>
            <a:r>
              <a:rPr lang="en-US" sz="2400" dirty="0" err="1">
                <a:solidFill>
                  <a:schemeClr val="tx2"/>
                </a:solidFill>
                <a:ea typeface="ＭＳ Ｐゴシック"/>
              </a:rPr>
              <a:t>didattiche</a:t>
            </a:r>
            <a:r>
              <a:rPr lang="en-US" sz="2400" dirty="0">
                <a:solidFill>
                  <a:schemeClr val="tx2"/>
                </a:solidFill>
                <a:ea typeface="ＭＳ Ｐゴシック"/>
              </a:rPr>
              <a:t> extra-</a:t>
            </a:r>
            <a:r>
              <a:rPr lang="en-US" sz="2400" dirty="0" err="1">
                <a:solidFill>
                  <a:schemeClr val="tx2"/>
                </a:solidFill>
                <a:ea typeface="ＭＳ Ｐゴシック"/>
              </a:rPr>
              <a:t>curriculari</a:t>
            </a:r>
            <a:endParaRPr lang="en-US" sz="2400" dirty="0">
              <a:solidFill>
                <a:schemeClr val="tx2"/>
              </a:solidFill>
              <a:ea typeface="ＭＳ Ｐゴシック"/>
            </a:endParaRPr>
          </a:p>
          <a:p>
            <a:pPr algn="just">
              <a:buFont typeface="Wingdings" panose="05000000000000000000" pitchFamily="2" charset="2"/>
              <a:buChar char="à"/>
            </a:pPr>
            <a:r>
              <a:rPr lang="en-US" sz="2400" dirty="0" err="1">
                <a:solidFill>
                  <a:schemeClr val="tx2"/>
                </a:solidFill>
              </a:rPr>
              <a:t>aperte</a:t>
            </a:r>
            <a:r>
              <a:rPr lang="en-US" sz="2400" dirty="0">
                <a:solidFill>
                  <a:schemeClr val="tx2"/>
                </a:solidFill>
              </a:rPr>
              <a:t> a studenti e personale </a:t>
            </a:r>
          </a:p>
          <a:p>
            <a:pPr algn="just">
              <a:buFont typeface="Wingdings" panose="05000000000000000000" pitchFamily="2" charset="2"/>
              <a:buChar char="à"/>
            </a:pPr>
            <a:r>
              <a:rPr lang="en-US" sz="2400" dirty="0" err="1">
                <a:solidFill>
                  <a:schemeClr val="tx2"/>
                </a:solidFill>
              </a:rPr>
              <a:t>competenze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trasversali</a:t>
            </a:r>
            <a:r>
              <a:rPr lang="en-US" sz="2400" dirty="0">
                <a:solidFill>
                  <a:schemeClr val="tx2"/>
                </a:solidFill>
              </a:rPr>
              <a:t>, soft e </a:t>
            </a:r>
            <a:r>
              <a:rPr lang="en-US" sz="2400" dirty="0" err="1">
                <a:solidFill>
                  <a:schemeClr val="tx2"/>
                </a:solidFill>
              </a:rPr>
              <a:t>sociali</a:t>
            </a:r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1600" dirty="0">
              <a:solidFill>
                <a:schemeClr val="tx2"/>
              </a:solidFill>
            </a:endParaRPr>
          </a:p>
          <a:p>
            <a:pPr marL="0" indent="0" algn="just"/>
            <a:endParaRPr lang="it-IT" sz="1600" i="1" dirty="0">
              <a:solidFill>
                <a:schemeClr val="tx2"/>
              </a:solidFill>
            </a:endParaRPr>
          </a:p>
          <a:p>
            <a:pPr algn="just"/>
            <a:endParaRPr lang="it-IT" sz="1600" i="1" dirty="0">
              <a:solidFill>
                <a:schemeClr val="tx2"/>
              </a:solidFill>
            </a:endParaRPr>
          </a:p>
          <a:p>
            <a:pPr algn="just"/>
            <a:endParaRPr lang="it-IT" sz="1600" i="1" dirty="0">
              <a:solidFill>
                <a:schemeClr val="tx2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EE2FDD-AC15-48B4-93A1-B048F2C8AF39}"/>
              </a:ext>
            </a:extLst>
          </p:cNvPr>
          <p:cNvSpPr txBox="1"/>
          <p:nvPr/>
        </p:nvSpPr>
        <p:spPr>
          <a:xfrm>
            <a:off x="163699" y="5304550"/>
            <a:ext cx="5485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25"/>
              </a:spcBef>
            </a:pPr>
            <a:r>
              <a:rPr lang="en-US" sz="2000" b="1" dirty="0">
                <a:solidFill>
                  <a:schemeClr val="tx2"/>
                </a:solidFill>
              </a:rPr>
              <a:t>Diploma Supplement  + Badge </a:t>
            </a:r>
            <a:r>
              <a:rPr lang="en-US" sz="2000" b="1" dirty="0" err="1">
                <a:solidFill>
                  <a:schemeClr val="tx2"/>
                </a:solidFill>
              </a:rPr>
              <a:t>Digitale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198E17-8916-4EB0-9C35-249A0FA8F8E5}"/>
              </a:ext>
            </a:extLst>
          </p:cNvPr>
          <p:cNvSpPr txBox="1"/>
          <p:nvPr/>
        </p:nvSpPr>
        <p:spPr>
          <a:xfrm>
            <a:off x="2745964" y="2910124"/>
            <a:ext cx="5323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tx2"/>
                </a:solidFill>
              </a:rPr>
              <a:t> corsi brevi tematici su metodi interdisciplinari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tx2"/>
                </a:solidFill>
              </a:rPr>
              <a:t> sviluppo di attività in aree trasversali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tx2"/>
                </a:solidFill>
              </a:rPr>
              <a:t> lavori di gruppo in collaborazione con aziende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tx2"/>
                </a:solidFill>
              </a:rPr>
              <a:t> competizioni studentesche e </a:t>
            </a:r>
            <a:r>
              <a:rPr lang="it-IT" sz="2000" dirty="0" err="1">
                <a:solidFill>
                  <a:schemeClr val="tx2"/>
                </a:solidFill>
              </a:rPr>
              <a:t>hackathons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1" name="Freccia angolare in su 10">
            <a:extLst>
              <a:ext uri="{FF2B5EF4-FFF2-40B4-BE49-F238E27FC236}">
                <a16:creationId xmlns:a16="http://schemas.microsoft.com/office/drawing/2014/main" id="{F97AA4AE-790C-48A5-BDCA-7E34DF9A264E}"/>
              </a:ext>
            </a:extLst>
          </p:cNvPr>
          <p:cNvSpPr/>
          <p:nvPr/>
        </p:nvSpPr>
        <p:spPr>
          <a:xfrm rot="5400000">
            <a:off x="1658421" y="2643476"/>
            <a:ext cx="1119673" cy="925076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9B8FF77-9EF6-466D-B842-362425D4012B}"/>
              </a:ext>
            </a:extLst>
          </p:cNvPr>
          <p:cNvSpPr/>
          <p:nvPr/>
        </p:nvSpPr>
        <p:spPr>
          <a:xfrm>
            <a:off x="7864299" y="6227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Occasione per sperimentare nuove modalità didattiche per tutto il mondo Politecnico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F0CB293-B4F2-4B71-957B-5B24648D5AAF}"/>
              </a:ext>
            </a:extLst>
          </p:cNvPr>
          <p:cNvGrpSpPr/>
          <p:nvPr/>
        </p:nvGrpSpPr>
        <p:grpSpPr>
          <a:xfrm>
            <a:off x="4593939" y="4448759"/>
            <a:ext cx="1564417" cy="1643820"/>
            <a:chOff x="4425359" y="3981465"/>
            <a:chExt cx="2029082" cy="2029082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13CCA59-675A-410B-BAB0-508C0F827B37}"/>
                </a:ext>
              </a:extLst>
            </p:cNvPr>
            <p:cNvGrpSpPr/>
            <p:nvPr/>
          </p:nvGrpSpPr>
          <p:grpSpPr>
            <a:xfrm>
              <a:off x="4425359" y="3981465"/>
              <a:ext cx="2029082" cy="2029082"/>
              <a:chOff x="4391150" y="4031437"/>
              <a:chExt cx="2029082" cy="2029082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58874158-94D8-4265-ADB5-CEB76C59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91150" y="4031437"/>
                <a:ext cx="2029082" cy="2029082"/>
              </a:xfrm>
              <a:prstGeom prst="rect">
                <a:avLst/>
              </a:prstGeom>
            </p:spPr>
          </p:pic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8D71B9A2-6148-443A-9FD4-68499C29C5C2}"/>
                  </a:ext>
                </a:extLst>
              </p:cNvPr>
              <p:cNvSpPr/>
              <p:nvPr/>
            </p:nvSpPr>
            <p:spPr>
              <a:xfrm>
                <a:off x="4603106" y="4248748"/>
                <a:ext cx="1527106" cy="147091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EC9DD64-425F-4BE2-B638-5AA655BA4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4594" y="4494112"/>
              <a:ext cx="1085182" cy="798645"/>
            </a:xfrm>
            <a:prstGeom prst="rect">
              <a:avLst/>
            </a:prstGeom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0B40141F-E5D1-446D-9B48-2E1B49310F93}"/>
              </a:ext>
            </a:extLst>
          </p:cNvPr>
          <p:cNvSpPr/>
          <p:nvPr/>
        </p:nvSpPr>
        <p:spPr>
          <a:xfrm>
            <a:off x="62355" y="129715"/>
            <a:ext cx="757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Didattica Innovativa ‘‘</a:t>
            </a:r>
            <a:r>
              <a:rPr lang="it-IT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  <a:r>
              <a:rPr lang="it-IT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Action’’ – Azione 2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0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B1A674-2F9E-4A47-B983-E7D21D72C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05061" cy="61352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B4416DA-1972-4692-874B-07F1ED930793}"/>
              </a:ext>
            </a:extLst>
          </p:cNvPr>
          <p:cNvSpPr txBox="1">
            <a:spLocks/>
          </p:cNvSpPr>
          <p:nvPr/>
        </p:nvSpPr>
        <p:spPr>
          <a:xfrm>
            <a:off x="5505062" y="131389"/>
            <a:ext cx="6494106" cy="10349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Didattica Innovativa ‘‘</a:t>
            </a:r>
            <a:r>
              <a:rPr lang="it-IT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  <a:r>
              <a:rPr 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 Action’’ – Azione 2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976865" y="2028377"/>
            <a:ext cx="53302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cap="all" dirty="0">
                <a:solidFill>
                  <a:srgbClr val="666666"/>
                </a:solidFill>
                <a:latin typeface="Montserrat"/>
              </a:rPr>
              <a:t>‘‘COME COMUNICARE LE COSE IMPORTANTI’’</a:t>
            </a:r>
          </a:p>
          <a:p>
            <a:pPr algn="ctr"/>
            <a:r>
              <a:rPr lang="it-IT" b="1" i="0" dirty="0">
                <a:solidFill>
                  <a:srgbClr val="666666"/>
                </a:solidFill>
                <a:effectLst/>
                <a:latin typeface="Montserrat"/>
              </a:rPr>
              <a:t>(Margherita Pero)</a:t>
            </a:r>
          </a:p>
          <a:p>
            <a:pPr algn="ctr"/>
            <a:r>
              <a:rPr lang="it-IT" b="1" dirty="0">
                <a:solidFill>
                  <a:srgbClr val="666666"/>
                </a:solidFill>
                <a:latin typeface="Montserrat"/>
              </a:rPr>
              <a:t>Beppe </a:t>
            </a:r>
            <a:r>
              <a:rPr lang="it-IT" b="1" dirty="0" err="1">
                <a:solidFill>
                  <a:srgbClr val="666666"/>
                </a:solidFill>
                <a:latin typeface="Montserrat"/>
              </a:rPr>
              <a:t>Servegnini</a:t>
            </a:r>
            <a:endParaRPr lang="it-IT" b="1" dirty="0">
              <a:solidFill>
                <a:srgbClr val="666666"/>
              </a:solidFill>
              <a:latin typeface="Montserrat"/>
            </a:endParaRPr>
          </a:p>
          <a:p>
            <a:pPr algn="ctr"/>
            <a:r>
              <a:rPr lang="it-IT" b="1" i="0" dirty="0">
                <a:solidFill>
                  <a:srgbClr val="666666"/>
                </a:solidFill>
                <a:effectLst/>
                <a:latin typeface="Montserrat"/>
              </a:rPr>
              <a:t>Massimo Cotto (Virgin Radio)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71210" y="648857"/>
            <a:ext cx="1218288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it-IT" sz="5400" dirty="0"/>
              <a:t>  ? </a:t>
            </a:r>
          </a:p>
          <a:p>
            <a:r>
              <a:rPr lang="it-IT" sz="5400" dirty="0"/>
              <a:t>  ?</a:t>
            </a:r>
          </a:p>
        </p:txBody>
      </p:sp>
    </p:spTree>
    <p:extLst>
      <p:ext uri="{BB962C8B-B14F-4D97-AF65-F5344CB8AC3E}">
        <p14:creationId xmlns:p14="http://schemas.microsoft.com/office/powerpoint/2010/main" val="40312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D0A8984D-522B-4714-8D7D-B6F69931D87A}"/>
              </a:ext>
            </a:extLst>
          </p:cNvPr>
          <p:cNvGrpSpPr/>
          <p:nvPr/>
        </p:nvGrpSpPr>
        <p:grpSpPr>
          <a:xfrm>
            <a:off x="531844" y="1077384"/>
            <a:ext cx="6419462" cy="4703231"/>
            <a:chOff x="2761860" y="1077384"/>
            <a:chExt cx="6419462" cy="4703231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D9AAF355-89FC-48A9-B592-59A05844D3FD}"/>
                </a:ext>
              </a:extLst>
            </p:cNvPr>
            <p:cNvGrpSpPr/>
            <p:nvPr/>
          </p:nvGrpSpPr>
          <p:grpSpPr>
            <a:xfrm>
              <a:off x="2761860" y="1077384"/>
              <a:ext cx="6419462" cy="4703231"/>
              <a:chOff x="2761860" y="1077384"/>
              <a:chExt cx="6419462" cy="4703231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077615C6-1FE4-46CE-B5A6-FBF6C332E642}"/>
                  </a:ext>
                </a:extLst>
              </p:cNvPr>
              <p:cNvGrpSpPr/>
              <p:nvPr/>
            </p:nvGrpSpPr>
            <p:grpSpPr>
              <a:xfrm>
                <a:off x="2761860" y="1077384"/>
                <a:ext cx="6419462" cy="4703231"/>
                <a:chOff x="2761860" y="1077384"/>
                <a:chExt cx="6419462" cy="4703231"/>
              </a:xfrm>
            </p:grpSpPr>
            <p:grpSp>
              <p:nvGrpSpPr>
                <p:cNvPr id="14" name="Gruppo 13">
                  <a:extLst>
                    <a:ext uri="{FF2B5EF4-FFF2-40B4-BE49-F238E27FC236}">
                      <a16:creationId xmlns:a16="http://schemas.microsoft.com/office/drawing/2014/main" id="{CD0E2248-62EE-4B58-AAF3-CF31F73025F8}"/>
                    </a:ext>
                  </a:extLst>
                </p:cNvPr>
                <p:cNvGrpSpPr/>
                <p:nvPr/>
              </p:nvGrpSpPr>
              <p:grpSpPr>
                <a:xfrm>
                  <a:off x="2761860" y="1077384"/>
                  <a:ext cx="6419462" cy="4703231"/>
                  <a:chOff x="2761860" y="1077384"/>
                  <a:chExt cx="6419462" cy="4703231"/>
                </a:xfrm>
              </p:grpSpPr>
              <p:grpSp>
                <p:nvGrpSpPr>
                  <p:cNvPr id="12" name="Gruppo 11">
                    <a:extLst>
                      <a:ext uri="{FF2B5EF4-FFF2-40B4-BE49-F238E27FC236}">
                        <a16:creationId xmlns:a16="http://schemas.microsoft.com/office/drawing/2014/main" id="{F03CE101-DD48-4C8F-B347-9D33342B060E}"/>
                      </a:ext>
                    </a:extLst>
                  </p:cNvPr>
                  <p:cNvGrpSpPr/>
                  <p:nvPr/>
                </p:nvGrpSpPr>
                <p:grpSpPr>
                  <a:xfrm>
                    <a:off x="2761860" y="1077384"/>
                    <a:ext cx="6419462" cy="4703231"/>
                    <a:chOff x="2761860" y="1077384"/>
                    <a:chExt cx="6419462" cy="4703231"/>
                  </a:xfrm>
                </p:grpSpPr>
                <p:grpSp>
                  <p:nvGrpSpPr>
                    <p:cNvPr id="10" name="Gruppo 9">
                      <a:extLst>
                        <a:ext uri="{FF2B5EF4-FFF2-40B4-BE49-F238E27FC236}">
                          <a16:creationId xmlns:a16="http://schemas.microsoft.com/office/drawing/2014/main" id="{22B3E3C9-9AC8-4311-8AAB-B38257B933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61860" y="1077384"/>
                      <a:ext cx="6419462" cy="4703231"/>
                      <a:chOff x="2761860" y="1077384"/>
                      <a:chExt cx="6419462" cy="4703231"/>
                    </a:xfrm>
                  </p:grpSpPr>
                  <p:grpSp>
                    <p:nvGrpSpPr>
                      <p:cNvPr id="8" name="Gruppo 7">
                        <a:extLst>
                          <a:ext uri="{FF2B5EF4-FFF2-40B4-BE49-F238E27FC236}">
                            <a16:creationId xmlns:a16="http://schemas.microsoft.com/office/drawing/2014/main" id="{14A9E785-DA83-4177-9F4A-73F1858E9E9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61860" y="1077384"/>
                        <a:ext cx="6419462" cy="4703231"/>
                        <a:chOff x="2967134" y="1306850"/>
                        <a:chExt cx="6419462" cy="4703231"/>
                      </a:xfrm>
                    </p:grpSpPr>
                    <p:grpSp>
                      <p:nvGrpSpPr>
                        <p:cNvPr id="5" name="Gruppo 4">
                          <a:extLst>
                            <a:ext uri="{FF2B5EF4-FFF2-40B4-BE49-F238E27FC236}">
                              <a16:creationId xmlns:a16="http://schemas.microsoft.com/office/drawing/2014/main" id="{62ADA3E2-EF78-42E6-ABCF-5CE417590D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967134" y="1306850"/>
                          <a:ext cx="6419462" cy="4703231"/>
                          <a:chOff x="2967134" y="1306850"/>
                          <a:chExt cx="6419462" cy="4703231"/>
                        </a:xfrm>
                      </p:grpSpPr>
                      <p:pic>
                        <p:nvPicPr>
                          <p:cNvPr id="3" name="Immagine 2">
                            <a:extLst>
                              <a:ext uri="{FF2B5EF4-FFF2-40B4-BE49-F238E27FC236}">
                                <a16:creationId xmlns:a16="http://schemas.microsoft.com/office/drawing/2014/main" id="{3F69D310-D2E2-4A9B-BBDA-30335C0303A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3642" t="14275"/>
                          <a:stretch/>
                        </p:blipFill>
                        <p:spPr>
                          <a:xfrm>
                            <a:off x="2967134" y="1306850"/>
                            <a:ext cx="6419462" cy="470323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4" name="Rettangolo 14">
                            <a:extLst>
                              <a:ext uri="{FF2B5EF4-FFF2-40B4-BE49-F238E27FC236}">
                                <a16:creationId xmlns:a16="http://schemas.microsoft.com/office/drawing/2014/main" id="{783597FE-05F3-4C32-8B28-E34901519E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806427" y="1502229"/>
                            <a:ext cx="1079565" cy="532381"/>
                          </a:xfrm>
                          <a:custGeom>
                            <a:avLst/>
                            <a:gdLst>
                              <a:gd name="connsiteX0" fmla="*/ 0 w 1517762"/>
                              <a:gd name="connsiteY0" fmla="*/ 0 h 634867"/>
                              <a:gd name="connsiteX1" fmla="*/ 1517762 w 1517762"/>
                              <a:gd name="connsiteY1" fmla="*/ 0 h 634867"/>
                              <a:gd name="connsiteX2" fmla="*/ 1517762 w 1517762"/>
                              <a:gd name="connsiteY2" fmla="*/ 634867 h 634867"/>
                              <a:gd name="connsiteX3" fmla="*/ 0 w 1517762"/>
                              <a:gd name="connsiteY3" fmla="*/ 634867 h 634867"/>
                              <a:gd name="connsiteX4" fmla="*/ 0 w 1517762"/>
                              <a:gd name="connsiteY4" fmla="*/ 0 h 634867"/>
                              <a:gd name="connsiteX0" fmla="*/ 152400 w 1517762"/>
                              <a:gd name="connsiteY0" fmla="*/ 67733 h 634867"/>
                              <a:gd name="connsiteX1" fmla="*/ 1517762 w 1517762"/>
                              <a:gd name="connsiteY1" fmla="*/ 0 h 634867"/>
                              <a:gd name="connsiteX2" fmla="*/ 1517762 w 1517762"/>
                              <a:gd name="connsiteY2" fmla="*/ 634867 h 634867"/>
                              <a:gd name="connsiteX3" fmla="*/ 0 w 1517762"/>
                              <a:gd name="connsiteY3" fmla="*/ 634867 h 634867"/>
                              <a:gd name="connsiteX4" fmla="*/ 152400 w 1517762"/>
                              <a:gd name="connsiteY4" fmla="*/ 67733 h 634867"/>
                              <a:gd name="connsiteX0" fmla="*/ 8466 w 1373828"/>
                              <a:gd name="connsiteY0" fmla="*/ 67733 h 634867"/>
                              <a:gd name="connsiteX1" fmla="*/ 1373828 w 1373828"/>
                              <a:gd name="connsiteY1" fmla="*/ 0 h 634867"/>
                              <a:gd name="connsiteX2" fmla="*/ 1373828 w 1373828"/>
                              <a:gd name="connsiteY2" fmla="*/ 634867 h 634867"/>
                              <a:gd name="connsiteX3" fmla="*/ 0 w 1373828"/>
                              <a:gd name="connsiteY3" fmla="*/ 567133 h 634867"/>
                              <a:gd name="connsiteX4" fmla="*/ 8466 w 1373828"/>
                              <a:gd name="connsiteY4" fmla="*/ 67733 h 634867"/>
                              <a:gd name="connsiteX0" fmla="*/ 8466 w 1373828"/>
                              <a:gd name="connsiteY0" fmla="*/ 67733 h 634867"/>
                              <a:gd name="connsiteX1" fmla="*/ 1373828 w 1373828"/>
                              <a:gd name="connsiteY1" fmla="*/ 0 h 634867"/>
                              <a:gd name="connsiteX2" fmla="*/ 1373828 w 1373828"/>
                              <a:gd name="connsiteY2" fmla="*/ 634867 h 634867"/>
                              <a:gd name="connsiteX3" fmla="*/ 0 w 1373828"/>
                              <a:gd name="connsiteY3" fmla="*/ 567133 h 634867"/>
                              <a:gd name="connsiteX4" fmla="*/ 8466 w 1373828"/>
                              <a:gd name="connsiteY4" fmla="*/ 67733 h 634867"/>
                              <a:gd name="connsiteX0" fmla="*/ 42333 w 1407695"/>
                              <a:gd name="connsiteY0" fmla="*/ 67733 h 634867"/>
                              <a:gd name="connsiteX1" fmla="*/ 1407695 w 1407695"/>
                              <a:gd name="connsiteY1" fmla="*/ 0 h 634867"/>
                              <a:gd name="connsiteX2" fmla="*/ 1407695 w 1407695"/>
                              <a:gd name="connsiteY2" fmla="*/ 634867 h 634867"/>
                              <a:gd name="connsiteX3" fmla="*/ 0 w 1407695"/>
                              <a:gd name="connsiteY3" fmla="*/ 601000 h 634867"/>
                              <a:gd name="connsiteX4" fmla="*/ 42333 w 1407695"/>
                              <a:gd name="connsiteY4" fmla="*/ 67733 h 634867"/>
                              <a:gd name="connsiteX0" fmla="*/ 50799 w 1416161"/>
                              <a:gd name="connsiteY0" fmla="*/ 67733 h 634867"/>
                              <a:gd name="connsiteX1" fmla="*/ 1416161 w 1416161"/>
                              <a:gd name="connsiteY1" fmla="*/ 0 h 634867"/>
                              <a:gd name="connsiteX2" fmla="*/ 1416161 w 1416161"/>
                              <a:gd name="connsiteY2" fmla="*/ 634867 h 634867"/>
                              <a:gd name="connsiteX3" fmla="*/ 0 w 1416161"/>
                              <a:gd name="connsiteY3" fmla="*/ 626400 h 634867"/>
                              <a:gd name="connsiteX4" fmla="*/ 50799 w 1416161"/>
                              <a:gd name="connsiteY4" fmla="*/ 67733 h 634867"/>
                              <a:gd name="connsiteX0" fmla="*/ 0 w 1424629"/>
                              <a:gd name="connsiteY0" fmla="*/ 118533 h 634867"/>
                              <a:gd name="connsiteX1" fmla="*/ 1424629 w 1424629"/>
                              <a:gd name="connsiteY1" fmla="*/ 0 h 634867"/>
                              <a:gd name="connsiteX2" fmla="*/ 1424629 w 1424629"/>
                              <a:gd name="connsiteY2" fmla="*/ 634867 h 634867"/>
                              <a:gd name="connsiteX3" fmla="*/ 8468 w 1424629"/>
                              <a:gd name="connsiteY3" fmla="*/ 626400 h 634867"/>
                              <a:gd name="connsiteX4" fmla="*/ 0 w 1424629"/>
                              <a:gd name="connsiteY4" fmla="*/ 118533 h 634867"/>
                              <a:gd name="connsiteX0" fmla="*/ 0 w 1424629"/>
                              <a:gd name="connsiteY0" fmla="*/ 118533 h 634867"/>
                              <a:gd name="connsiteX1" fmla="*/ 1424629 w 1424629"/>
                              <a:gd name="connsiteY1" fmla="*/ 0 h 634867"/>
                              <a:gd name="connsiteX2" fmla="*/ 1348429 w 1424629"/>
                              <a:gd name="connsiteY2" fmla="*/ 634867 h 634867"/>
                              <a:gd name="connsiteX3" fmla="*/ 8468 w 1424629"/>
                              <a:gd name="connsiteY3" fmla="*/ 626400 h 634867"/>
                              <a:gd name="connsiteX4" fmla="*/ 0 w 1424629"/>
                              <a:gd name="connsiteY4" fmla="*/ 118533 h 634867"/>
                              <a:gd name="connsiteX0" fmla="*/ 0 w 1356895"/>
                              <a:gd name="connsiteY0" fmla="*/ 101600 h 617934"/>
                              <a:gd name="connsiteX1" fmla="*/ 1356895 w 1356895"/>
                              <a:gd name="connsiteY1" fmla="*/ 0 h 617934"/>
                              <a:gd name="connsiteX2" fmla="*/ 1348429 w 1356895"/>
                              <a:gd name="connsiteY2" fmla="*/ 617934 h 617934"/>
                              <a:gd name="connsiteX3" fmla="*/ 8468 w 1356895"/>
                              <a:gd name="connsiteY3" fmla="*/ 609467 h 617934"/>
                              <a:gd name="connsiteX4" fmla="*/ 0 w 1356895"/>
                              <a:gd name="connsiteY4" fmla="*/ 101600 h 61793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356895" h="617934">
                                <a:moveTo>
                                  <a:pt x="0" y="101600"/>
                                </a:moveTo>
                                <a:lnTo>
                                  <a:pt x="1356895" y="0"/>
                                </a:lnTo>
                                <a:lnTo>
                                  <a:pt x="1348429" y="617934"/>
                                </a:lnTo>
                                <a:lnTo>
                                  <a:pt x="8468" y="609467"/>
                                </a:lnTo>
                                <a:lnTo>
                                  <a:pt x="0" y="10160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D6E4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342900">
                              <a:defRPr/>
                            </a:pPr>
                            <a:r>
                              <a:rPr lang="it-IT" sz="2100" dirty="0">
                                <a:solidFill>
                                  <a:prstClr val="white"/>
                                </a:solidFill>
                                <a:latin typeface="Arial Rounded MT Bold" panose="020F0704030504030204" pitchFamily="34" charset="0"/>
                              </a:rPr>
                              <a:t>18.523</a:t>
                            </a:r>
                          </a:p>
                        </p:txBody>
                      </p:sp>
                    </p:grpSp>
                    <p:sp>
                      <p:nvSpPr>
                        <p:cNvPr id="6" name="Rettangolo 5">
                          <a:extLst>
                            <a:ext uri="{FF2B5EF4-FFF2-40B4-BE49-F238E27FC236}">
                              <a16:creationId xmlns:a16="http://schemas.microsoft.com/office/drawing/2014/main" id="{483DE7A8-76AF-4405-8AE8-3B9F226231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18868" y="2882381"/>
                          <a:ext cx="1101055" cy="468687"/>
                        </a:xfrm>
                        <a:prstGeom prst="rect">
                          <a:avLst/>
                        </a:prstGeom>
                        <a:solidFill>
                          <a:srgbClr val="C0FDFE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342900">
                            <a:defRPr/>
                          </a:pPr>
                          <a:r>
                            <a:rPr lang="it-IT" sz="2100" dirty="0">
                              <a:solidFill>
                                <a:prstClr val="black"/>
                              </a:solidFill>
                              <a:latin typeface="Arial Rounded MT Bold" panose="020F0704030504030204" pitchFamily="34" charset="0"/>
                            </a:rPr>
                            <a:t>12.901</a:t>
                          </a:r>
                        </a:p>
                      </p:txBody>
                    </p:sp>
                    <p:sp>
                      <p:nvSpPr>
                        <p:cNvPr id="7" name="Rettangolo 6">
                          <a:extLst>
                            <a:ext uri="{FF2B5EF4-FFF2-40B4-BE49-F238E27FC236}">
                              <a16:creationId xmlns:a16="http://schemas.microsoft.com/office/drawing/2014/main" id="{98B01DB8-23EB-4189-988A-0A6BD3C67E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00804" y="3984183"/>
                          <a:ext cx="912302" cy="532553"/>
                        </a:xfrm>
                        <a:prstGeom prst="rect">
                          <a:avLst/>
                        </a:prstGeom>
                        <a:solidFill>
                          <a:srgbClr val="FD6E4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342900">
                            <a:defRPr/>
                          </a:pPr>
                          <a:r>
                            <a:rPr lang="it-IT" sz="2100" dirty="0">
                              <a:solidFill>
                                <a:prstClr val="white"/>
                              </a:solidFill>
                              <a:latin typeface="Arial Rounded MT Bold" panose="020F0704030504030204" pitchFamily="34" charset="0"/>
                            </a:rPr>
                            <a:t>9.143</a:t>
                          </a:r>
                        </a:p>
                      </p:txBody>
                    </p:sp>
                  </p:grpSp>
                  <p:sp>
                    <p:nvSpPr>
                      <p:cNvPr id="9" name="CasellaDiTesto 8">
                        <a:extLst>
                          <a:ext uri="{FF2B5EF4-FFF2-40B4-BE49-F238E27FC236}">
                            <a16:creationId xmlns:a16="http://schemas.microsoft.com/office/drawing/2014/main" id="{04559F0B-B869-4519-BBCD-C425D97237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29676" y="2784035"/>
                        <a:ext cx="1101055" cy="830997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>
                        <a:noFill/>
                      </a:ln>
                      <a:effectLst>
                        <a:outerShdw blurRad="57785" dist="33020" dir="3180000" algn="ctr">
                          <a:srgbClr val="000000">
                            <a:alpha val="30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rightRoom" dir="t">
                          <a:rot lat="0" lon="0" rev="600000"/>
                        </a:lightRig>
                      </a:scene3d>
                      <a:sp3d prstMaterial="metal">
                        <a:bevelT w="38100" h="57150" prst="angle"/>
                      </a:sp3d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it-IT" sz="2400" dirty="0"/>
                          <a:t>corsi </a:t>
                        </a:r>
                      </a:p>
                      <a:p>
                        <a:pPr algn="ctr"/>
                        <a:r>
                          <a:rPr lang="it-IT" sz="2400" dirty="0"/>
                          <a:t>attivati</a:t>
                        </a:r>
                      </a:p>
                    </p:txBody>
                  </p:sp>
                </p:grpSp>
                <p:sp>
                  <p:nvSpPr>
                    <p:cNvPr id="11" name="CasellaDiTesto 10">
                      <a:extLst>
                        <a:ext uri="{FF2B5EF4-FFF2-40B4-BE49-F238E27FC236}">
                          <a16:creationId xmlns:a16="http://schemas.microsoft.com/office/drawing/2014/main" id="{B2FD2239-E5AC-4172-86CF-165463A52B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80718" y="1238104"/>
                      <a:ext cx="2034074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dirty="0">
                          <a:latin typeface="Bahnschrift SemiBold" panose="020B0502040204020203" pitchFamily="34" charset="0"/>
                        </a:rPr>
                        <a:t>Richieste </a:t>
                      </a:r>
                    </a:p>
                    <a:p>
                      <a:r>
                        <a:rPr lang="it-IT" dirty="0">
                          <a:latin typeface="Bahnschrift SemiBold" panose="020B0502040204020203" pitchFamily="34" charset="0"/>
                        </a:rPr>
                        <a:t>di iscrizione</a:t>
                      </a:r>
                    </a:p>
                  </p:txBody>
                </p:sp>
              </p:grpSp>
              <p:sp>
                <p:nvSpPr>
                  <p:cNvPr id="13" name="CasellaDiTesto 12">
                    <a:extLst>
                      <a:ext uri="{FF2B5EF4-FFF2-40B4-BE49-F238E27FC236}">
                        <a16:creationId xmlns:a16="http://schemas.microsoft.com/office/drawing/2014/main" id="{08FB9361-75FE-4C3A-AE3A-7B2C9B872E2A}"/>
                      </a:ext>
                    </a:extLst>
                  </p:cNvPr>
                  <p:cNvSpPr txBox="1"/>
                  <p:nvPr/>
                </p:nvSpPr>
                <p:spPr>
                  <a:xfrm>
                    <a:off x="6755593" y="2553202"/>
                    <a:ext cx="2034074" cy="64633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dirty="0">
                        <a:latin typeface="Bahnschrift SemiBold" panose="020B0502040204020203" pitchFamily="34" charset="0"/>
                      </a:rPr>
                      <a:t>Partecipazione confermata</a:t>
                    </a:r>
                  </a:p>
                </p:txBody>
              </p:sp>
            </p:grpSp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9D9D7C5B-615A-47DB-9A54-4A5B3F6B8030}"/>
                    </a:ext>
                  </a:extLst>
                </p:cNvPr>
                <p:cNvSpPr txBox="1"/>
                <p:nvPr/>
              </p:nvSpPr>
              <p:spPr>
                <a:xfrm>
                  <a:off x="6702208" y="3697827"/>
                  <a:ext cx="2034074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>
                      <a:latin typeface="Bahnschrift SemiBold" panose="020B0502040204020203" pitchFamily="34" charset="0"/>
                    </a:rPr>
                    <a:t>Attività convalidata</a:t>
                  </a:r>
                </a:p>
              </p:txBody>
            </p:sp>
          </p:grp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67DE0B7-C919-4B5E-AE44-1E92F1C2B295}"/>
                  </a:ext>
                </a:extLst>
              </p:cNvPr>
              <p:cNvSpPr txBox="1"/>
              <p:nvPr/>
            </p:nvSpPr>
            <p:spPr>
              <a:xfrm>
                <a:off x="4055722" y="4583019"/>
                <a:ext cx="2040278" cy="646331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Visualizzazioni della pagina web </a:t>
                </a:r>
              </a:p>
            </p:txBody>
          </p: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90CEDF4-C5D6-4586-949F-D877B900F45F}"/>
                </a:ext>
              </a:extLst>
            </p:cNvPr>
            <p:cNvSpPr txBox="1"/>
            <p:nvPr/>
          </p:nvSpPr>
          <p:spPr>
            <a:xfrm>
              <a:off x="7389862" y="4583018"/>
              <a:ext cx="1791460" cy="646331"/>
            </a:xfrm>
            <a:prstGeom prst="rect">
              <a:avLst/>
            </a:prstGeom>
            <a:solidFill>
              <a:srgbClr val="CCFFFF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Visualizzazioni delle attività</a:t>
              </a:r>
            </a:p>
          </p:txBody>
        </p:sp>
      </p:grpSp>
      <p:sp>
        <p:nvSpPr>
          <p:cNvPr id="22" name="Titolo 1">
            <a:extLst>
              <a:ext uri="{FF2B5EF4-FFF2-40B4-BE49-F238E27FC236}">
                <a16:creationId xmlns:a16="http://schemas.microsoft.com/office/drawing/2014/main" id="{169F6FB9-9842-496B-B411-18A085ED99E4}"/>
              </a:ext>
            </a:extLst>
          </p:cNvPr>
          <p:cNvSpPr txBox="1">
            <a:spLocks/>
          </p:cNvSpPr>
          <p:nvPr/>
        </p:nvSpPr>
        <p:spPr>
          <a:xfrm>
            <a:off x="134838" y="140340"/>
            <a:ext cx="8581043" cy="5425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Didattica Innovativa ‘‘</a:t>
            </a:r>
            <a:r>
              <a:rPr lang="it-IT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  <a:r>
              <a:rPr lang="it-I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Action’’ – Azione 2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95670FE-0DE2-43A6-9E82-E1C67CB39506}"/>
              </a:ext>
            </a:extLst>
          </p:cNvPr>
          <p:cNvSpPr/>
          <p:nvPr/>
        </p:nvSpPr>
        <p:spPr>
          <a:xfrm>
            <a:off x="3371137" y="5496608"/>
            <a:ext cx="3569516" cy="512374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it-IT" dirty="0">
                <a:solidFill>
                  <a:schemeClr val="bg1"/>
                </a:solidFill>
                <a:latin typeface="Arial Rounded MT Bold" panose="020F0704030504030204" pitchFamily="34" charset="0"/>
              </a:rPr>
              <a:t>Ottobre 2018/Ottobre2021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ADC5E2E-A69E-42DD-8380-C96BFCA7F41D}"/>
              </a:ext>
            </a:extLst>
          </p:cNvPr>
          <p:cNvSpPr/>
          <p:nvPr/>
        </p:nvSpPr>
        <p:spPr>
          <a:xfrm>
            <a:off x="6856364" y="980824"/>
            <a:ext cx="52132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dirty="0">
                <a:solidFill>
                  <a:schemeClr val="tx2"/>
                </a:solidFill>
              </a:rPr>
              <a:t>Attività sempre proseguite on line </a:t>
            </a:r>
            <a:r>
              <a:rPr lang="it-IT" sz="2200" b="1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it-IT" sz="2200" b="1" dirty="0" err="1">
                <a:solidFill>
                  <a:schemeClr val="tx2"/>
                </a:solidFill>
              </a:rPr>
              <a:t>Covid</a:t>
            </a:r>
            <a:endParaRPr lang="it-IT" sz="2200" b="1" dirty="0">
              <a:solidFill>
                <a:schemeClr val="tx2"/>
              </a:solidFill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A1E3EDE-81A8-45B6-9647-F16FB5A78F83}"/>
              </a:ext>
            </a:extLst>
          </p:cNvPr>
          <p:cNvSpPr/>
          <p:nvPr/>
        </p:nvSpPr>
        <p:spPr>
          <a:xfrm>
            <a:off x="8021728" y="2318897"/>
            <a:ext cx="2573490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BUDGET: 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750 MILA € 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2018 - 2020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54587AB-4AA2-4B52-8251-7B6A8A13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882" y="3865163"/>
            <a:ext cx="4899769" cy="17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7DA05-0A86-4714-B4ED-7796DD827F3F}"/>
              </a:ext>
            </a:extLst>
          </p:cNvPr>
          <p:cNvSpPr txBox="1">
            <a:spLocks/>
          </p:cNvSpPr>
          <p:nvPr/>
        </p:nvSpPr>
        <p:spPr>
          <a:xfrm>
            <a:off x="134838" y="140340"/>
            <a:ext cx="8581043" cy="5425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chemeClr val="tx2"/>
                </a:solidFill>
              </a:rPr>
              <a:t>3. Nuovi Corsi di Laurea Magistrale</a:t>
            </a:r>
            <a:endParaRPr lang="it-IT" cap="all" dirty="0">
              <a:solidFill>
                <a:srgbClr val="23536F"/>
              </a:solidFill>
              <a:latin typeface="Calibri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6E9D4A-5F7A-4E50-97BA-A94E1DB51682}"/>
              </a:ext>
            </a:extLst>
          </p:cNvPr>
          <p:cNvSpPr txBox="1"/>
          <p:nvPr/>
        </p:nvSpPr>
        <p:spPr>
          <a:xfrm>
            <a:off x="1359982" y="2053530"/>
            <a:ext cx="213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FOOD ENGINEERING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69585E-15AB-423E-AFD6-1B65E25A4A0B}"/>
              </a:ext>
            </a:extLst>
          </p:cNvPr>
          <p:cNvSpPr txBox="1"/>
          <p:nvPr/>
        </p:nvSpPr>
        <p:spPr>
          <a:xfrm>
            <a:off x="1357537" y="2688904"/>
            <a:ext cx="5179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CYBER RISK STRATEGY &amp; GOVERNANCE</a:t>
            </a:r>
            <a:r>
              <a:rPr lang="it-IT" dirty="0">
                <a:solidFill>
                  <a:schemeClr val="tx2"/>
                </a:solidFill>
              </a:rPr>
              <a:t> </a:t>
            </a:r>
          </a:p>
          <a:p>
            <a:r>
              <a:rPr lang="it-IT" sz="1200" dirty="0">
                <a:solidFill>
                  <a:schemeClr val="tx2"/>
                </a:solidFill>
              </a:rPr>
              <a:t>– UNI BOCCONI</a:t>
            </a:r>
          </a:p>
          <a:p>
            <a:endParaRPr lang="it-IT" sz="1200" dirty="0">
              <a:solidFill>
                <a:schemeClr val="tx2"/>
              </a:solidFill>
            </a:endParaRPr>
          </a:p>
          <a:p>
            <a:r>
              <a:rPr lang="it-IT" b="1" dirty="0">
                <a:solidFill>
                  <a:schemeClr val="tx2"/>
                </a:solidFill>
              </a:rPr>
              <a:t>BIOINFORMATICS FOR COMPUTATIONAL GENOMICS</a:t>
            </a:r>
            <a:r>
              <a:rPr lang="it-IT" sz="1200" dirty="0">
                <a:solidFill>
                  <a:schemeClr val="tx2"/>
                </a:solidFill>
              </a:rPr>
              <a:t> </a:t>
            </a:r>
          </a:p>
          <a:p>
            <a:r>
              <a:rPr lang="it-IT" sz="1200" dirty="0">
                <a:solidFill>
                  <a:schemeClr val="tx2"/>
                </a:solidFill>
              </a:rPr>
              <a:t>– UNI STATALE MILANO</a:t>
            </a:r>
          </a:p>
          <a:p>
            <a:endParaRPr lang="it-IT" sz="1200" dirty="0">
              <a:solidFill>
                <a:schemeClr val="tx2"/>
              </a:solidFill>
            </a:endParaRPr>
          </a:p>
          <a:p>
            <a:r>
              <a:rPr lang="it-IT" b="1" dirty="0">
                <a:solidFill>
                  <a:schemeClr val="tx2"/>
                </a:solidFill>
              </a:rPr>
              <a:t>MEDTEC School</a:t>
            </a:r>
          </a:p>
          <a:p>
            <a:r>
              <a:rPr lang="it-IT" sz="1200" dirty="0">
                <a:solidFill>
                  <a:schemeClr val="tx2"/>
                </a:solidFill>
              </a:rPr>
              <a:t>– HUMANITAS UNIVERSITY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456C17-1281-49D8-8D74-A2C1495D2C55}"/>
              </a:ext>
            </a:extLst>
          </p:cNvPr>
          <p:cNvSpPr txBox="1"/>
          <p:nvPr/>
        </p:nvSpPr>
        <p:spPr>
          <a:xfrm>
            <a:off x="1243941" y="4510098"/>
            <a:ext cx="303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AGRICULTURAL ENGINEERING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DAE525-3795-4262-871B-8C3130A70356}"/>
              </a:ext>
            </a:extLst>
          </p:cNvPr>
          <p:cNvSpPr txBox="1"/>
          <p:nvPr/>
        </p:nvSpPr>
        <p:spPr>
          <a:xfrm>
            <a:off x="1301615" y="791869"/>
            <a:ext cx="403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LANDSCAPE ARCHITECTURE &amp; HERITAGE</a:t>
            </a:r>
          </a:p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DIGITAL &amp; INTERACTION DESIGN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84EF07D-FF09-43D4-9C44-0793FAE8A8CB}"/>
              </a:ext>
            </a:extLst>
          </p:cNvPr>
          <p:cNvSpPr txBox="1"/>
          <p:nvPr/>
        </p:nvSpPr>
        <p:spPr>
          <a:xfrm>
            <a:off x="1336685" y="5247024"/>
            <a:ext cx="391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HIGH PERFORMANCE COMPUTING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1DE95A-7C9B-469C-A19E-3CA834D42578}"/>
              </a:ext>
            </a:extLst>
          </p:cNvPr>
          <p:cNvSpPr txBox="1"/>
          <p:nvPr/>
        </p:nvSpPr>
        <p:spPr>
          <a:xfrm>
            <a:off x="1359982" y="1587423"/>
            <a:ext cx="345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MUSIC &amp; ACOUSTIC ENGINEERING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A0BA56A-90F7-4281-B852-82D048B8888B}"/>
              </a:ext>
            </a:extLst>
          </p:cNvPr>
          <p:cNvCxnSpPr>
            <a:cxnSpLocks/>
          </p:cNvCxnSpPr>
          <p:nvPr/>
        </p:nvCxnSpPr>
        <p:spPr>
          <a:xfrm>
            <a:off x="1244319" y="1635631"/>
            <a:ext cx="0" cy="3402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DDA335-028A-4E49-9E8A-FDEF7CFCD8C3}"/>
              </a:ext>
            </a:extLst>
          </p:cNvPr>
          <p:cNvSpPr txBox="1"/>
          <p:nvPr/>
        </p:nvSpPr>
        <p:spPr>
          <a:xfrm>
            <a:off x="142518" y="1528145"/>
            <a:ext cx="106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AA 18/19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935222-16A2-4C15-B6CC-374145EE6ECF}"/>
              </a:ext>
            </a:extLst>
          </p:cNvPr>
          <p:cNvSpPr txBox="1"/>
          <p:nvPr/>
        </p:nvSpPr>
        <p:spPr>
          <a:xfrm>
            <a:off x="126840" y="823535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AA 17/18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6568F3-0835-4E58-B1B7-B73D756982D7}"/>
              </a:ext>
            </a:extLst>
          </p:cNvPr>
          <p:cNvSpPr txBox="1"/>
          <p:nvPr/>
        </p:nvSpPr>
        <p:spPr>
          <a:xfrm>
            <a:off x="121135" y="210694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AA 19/20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36FBB1-EFAF-4572-AFD0-E3033008EDBB}"/>
              </a:ext>
            </a:extLst>
          </p:cNvPr>
          <p:cNvSpPr txBox="1"/>
          <p:nvPr/>
        </p:nvSpPr>
        <p:spPr>
          <a:xfrm>
            <a:off x="109816" y="453125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AA 21/22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98A2C1-F347-4874-AB0B-C18AE6EE5671}"/>
              </a:ext>
            </a:extLst>
          </p:cNvPr>
          <p:cNvSpPr txBox="1"/>
          <p:nvPr/>
        </p:nvSpPr>
        <p:spPr>
          <a:xfrm>
            <a:off x="126840" y="5294713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AA 22/23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CB375B-4E41-42A8-9AD7-3C926D4BD43A}"/>
              </a:ext>
            </a:extLst>
          </p:cNvPr>
          <p:cNvSpPr txBox="1"/>
          <p:nvPr/>
        </p:nvSpPr>
        <p:spPr>
          <a:xfrm>
            <a:off x="1359982" y="5569529"/>
            <a:ext cx="3680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SUSTAINABILITY TRANSFORMATION</a:t>
            </a:r>
          </a:p>
          <a:p>
            <a:r>
              <a:rPr lang="it-IT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– UNI BOCCONI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228D05-0935-414E-92C0-1D95347BE894}"/>
              </a:ext>
            </a:extLst>
          </p:cNvPr>
          <p:cNvSpPr txBox="1"/>
          <p:nvPr/>
        </p:nvSpPr>
        <p:spPr>
          <a:xfrm>
            <a:off x="5522976" y="4806840"/>
            <a:ext cx="122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</a:rPr>
              <a:t>Primi laureati in Cyber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B3A8348-9977-4686-8A1D-BC682F80432E}"/>
              </a:ext>
            </a:extLst>
          </p:cNvPr>
          <p:cNvSpPr txBox="1"/>
          <p:nvPr/>
        </p:nvSpPr>
        <p:spPr>
          <a:xfrm>
            <a:off x="5522976" y="5738266"/>
            <a:ext cx="1685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Primi laureati Cyber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A4727CB6-D963-4179-B83D-17AC593A173D}"/>
              </a:ext>
            </a:extLst>
          </p:cNvPr>
          <p:cNvGrpSpPr/>
          <p:nvPr/>
        </p:nvGrpSpPr>
        <p:grpSpPr>
          <a:xfrm>
            <a:off x="5399095" y="99921"/>
            <a:ext cx="4560135" cy="2938433"/>
            <a:chOff x="5583278" y="577"/>
            <a:chExt cx="4560135" cy="2918486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9FC29B21-C97B-42FF-A9AD-5E2F952B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3278" y="577"/>
              <a:ext cx="4560135" cy="2918486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DB02797-00F2-428B-9A1B-3F7D6A2C9842}"/>
                </a:ext>
              </a:extLst>
            </p:cNvPr>
            <p:cNvSpPr txBox="1"/>
            <p:nvPr/>
          </p:nvSpPr>
          <p:spPr>
            <a:xfrm>
              <a:off x="5583278" y="77471"/>
              <a:ext cx="168574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Calibri"/>
                  <a:ea typeface="ＭＳ Ｐゴシック"/>
                </a:rPr>
                <a:t>Primi laureati Food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DD88DAF8-DED4-4270-A25E-EAC941905F80}"/>
              </a:ext>
            </a:extLst>
          </p:cNvPr>
          <p:cNvGrpSpPr/>
          <p:nvPr/>
        </p:nvGrpSpPr>
        <p:grpSpPr>
          <a:xfrm>
            <a:off x="7207378" y="3167953"/>
            <a:ext cx="4680736" cy="2878090"/>
            <a:chOff x="8011992" y="3339419"/>
            <a:chExt cx="4282273" cy="2710012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C7F623C-06DC-46E4-8ACC-7F7F8EA2F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992" y="3339419"/>
              <a:ext cx="4059488" cy="2710012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90576F1-4896-469F-A387-764277654D12}"/>
                </a:ext>
              </a:extLst>
            </p:cNvPr>
            <p:cNvSpPr txBox="1"/>
            <p:nvPr/>
          </p:nvSpPr>
          <p:spPr>
            <a:xfrm>
              <a:off x="10608520" y="3499687"/>
              <a:ext cx="1685745" cy="2898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Calibri"/>
                  <a:ea typeface="ＭＳ Ｐゴシック"/>
                </a:rPr>
                <a:t>Primi laureati Cyber</a:t>
              </a:r>
            </a:p>
          </p:txBody>
        </p:sp>
      </p:grp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5C1F07A-0A6E-44E2-94C4-3C496F0BC7FD}"/>
              </a:ext>
            </a:extLst>
          </p:cNvPr>
          <p:cNvCxnSpPr>
            <a:cxnSpLocks/>
          </p:cNvCxnSpPr>
          <p:nvPr/>
        </p:nvCxnSpPr>
        <p:spPr>
          <a:xfrm>
            <a:off x="1243941" y="5294713"/>
            <a:ext cx="0" cy="735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1C37CDB-C9A8-4B62-8CBC-252B390A58B2}"/>
              </a:ext>
            </a:extLst>
          </p:cNvPr>
          <p:cNvCxnSpPr>
            <a:cxnSpLocks/>
          </p:cNvCxnSpPr>
          <p:nvPr/>
        </p:nvCxnSpPr>
        <p:spPr>
          <a:xfrm>
            <a:off x="1243941" y="872168"/>
            <a:ext cx="0" cy="6559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Immagine 38">
            <a:extLst>
              <a:ext uri="{FF2B5EF4-FFF2-40B4-BE49-F238E27FC236}">
                <a16:creationId xmlns:a16="http://schemas.microsoft.com/office/drawing/2014/main" id="{0AA9789D-0086-4D17-B5C5-4E947512B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355" y="5098502"/>
            <a:ext cx="1207270" cy="97939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59982" y="2356995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MOBILITY ENGINEERING</a:t>
            </a:r>
          </a:p>
        </p:txBody>
      </p:sp>
    </p:spTree>
    <p:extLst>
      <p:ext uri="{BB962C8B-B14F-4D97-AF65-F5344CB8AC3E}">
        <p14:creationId xmlns:p14="http://schemas.microsoft.com/office/powerpoint/2010/main" val="116007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270299B7-BFA7-4D56-8500-9C273BAC4615}"/>
              </a:ext>
            </a:extLst>
          </p:cNvPr>
          <p:cNvSpPr txBox="1"/>
          <p:nvPr/>
        </p:nvSpPr>
        <p:spPr>
          <a:xfrm>
            <a:off x="6825133" y="2459837"/>
            <a:ext cx="4988258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Necessità di spazi adeguati che permettono una concezione innovativa e attiva</a:t>
            </a:r>
            <a:r>
              <a:rPr lang="it-IT" dirty="0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BAE3F31-ACEE-4687-BFE9-41225E6378C2}"/>
              </a:ext>
            </a:extLst>
          </p:cNvPr>
          <p:cNvSpPr/>
          <p:nvPr/>
        </p:nvSpPr>
        <p:spPr>
          <a:xfrm>
            <a:off x="6515738" y="213464"/>
            <a:ext cx="4147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Spazi Didattici Innovativi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D8016A-34C0-4683-97BB-D25FC8E9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4" y="213464"/>
            <a:ext cx="6458304" cy="512364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6240C39-6CC6-4AA9-9B6B-B4CA26F078A8}"/>
              </a:ext>
            </a:extLst>
          </p:cNvPr>
          <p:cNvSpPr/>
          <p:nvPr/>
        </p:nvSpPr>
        <p:spPr>
          <a:xfrm>
            <a:off x="9163740" y="684459"/>
            <a:ext cx="2770112" cy="4812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Giulia Gerosa</a:t>
            </a:r>
          </a:p>
        </p:txBody>
      </p:sp>
    </p:spTree>
    <p:extLst>
      <p:ext uri="{BB962C8B-B14F-4D97-AF65-F5344CB8AC3E}">
        <p14:creationId xmlns:p14="http://schemas.microsoft.com/office/powerpoint/2010/main" val="25571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E8A09C1-F3A2-4C01-AA10-785CDA2F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02" y="706762"/>
            <a:ext cx="10943776" cy="534826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9391949F-C4AE-4381-B9D8-739DC3D8E9E7}"/>
              </a:ext>
            </a:extLst>
          </p:cNvPr>
          <p:cNvGrpSpPr/>
          <p:nvPr/>
        </p:nvGrpSpPr>
        <p:grpSpPr>
          <a:xfrm>
            <a:off x="774645" y="1183370"/>
            <a:ext cx="10082408" cy="3962171"/>
            <a:chOff x="1250265" y="511179"/>
            <a:chExt cx="10082408" cy="3962171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550ECDE-116D-524A-87D0-13B7D1D8F8F5}"/>
                </a:ext>
              </a:extLst>
            </p:cNvPr>
            <p:cNvSpPr txBox="1"/>
            <p:nvPr/>
          </p:nvSpPr>
          <p:spPr>
            <a:xfrm>
              <a:off x="3825020" y="1307057"/>
              <a:ext cx="2126276" cy="584775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Campus Leonardo</a:t>
              </a:r>
            </a:p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Aula 2.2.1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8A87397E-A219-764F-83BF-53B1B52DB253}"/>
                </a:ext>
              </a:extLst>
            </p:cNvPr>
            <p:cNvSpPr txBox="1"/>
            <p:nvPr/>
          </p:nvSpPr>
          <p:spPr>
            <a:xfrm>
              <a:off x="6502300" y="1287625"/>
              <a:ext cx="2126276" cy="584775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Campus Bovisa</a:t>
              </a:r>
            </a:p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Aula L0.5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9D1D45CE-5CC2-7E4A-B324-020B896D9D4A}"/>
                </a:ext>
              </a:extLst>
            </p:cNvPr>
            <p:cNvSpPr txBox="1"/>
            <p:nvPr/>
          </p:nvSpPr>
          <p:spPr>
            <a:xfrm>
              <a:off x="1250265" y="3868010"/>
              <a:ext cx="2126276" cy="584775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Campus Leonardo</a:t>
              </a:r>
            </a:p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Aule Z1+Y1</a:t>
              </a:r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5C7F5E41-52BA-A144-B0D8-388CD6FC8BE8}"/>
                </a:ext>
              </a:extLst>
            </p:cNvPr>
            <p:cNvSpPr txBox="1"/>
            <p:nvPr/>
          </p:nvSpPr>
          <p:spPr>
            <a:xfrm>
              <a:off x="3642335" y="3888575"/>
              <a:ext cx="2126276" cy="584775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Campus Durando</a:t>
              </a:r>
            </a:p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Aula B2.0.1</a:t>
              </a: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36ED1E6A-26BD-7041-AAA5-D9E48DA7462E}"/>
                </a:ext>
              </a:extLst>
            </p:cNvPr>
            <p:cNvSpPr txBox="1"/>
            <p:nvPr/>
          </p:nvSpPr>
          <p:spPr>
            <a:xfrm>
              <a:off x="9206397" y="3881375"/>
              <a:ext cx="2126276" cy="584775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5593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Campus Bovisa</a:t>
              </a:r>
            </a:p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Aula L0.4</a:t>
              </a:r>
            </a:p>
          </p:txBody>
        </p: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68CB02FC-CFF5-1343-9147-5E2AB9FFE06D}"/>
                </a:ext>
              </a:extLst>
            </p:cNvPr>
            <p:cNvSpPr txBox="1"/>
            <p:nvPr/>
          </p:nvSpPr>
          <p:spPr>
            <a:xfrm>
              <a:off x="7237265" y="3352480"/>
              <a:ext cx="3903131" cy="369332"/>
            </a:xfrm>
            <a:prstGeom prst="rect">
              <a:avLst/>
            </a:prstGeom>
            <a:solidFill>
              <a:srgbClr val="55938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LABORATORI VIRTUAL REALITY</a:t>
              </a:r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D6C94323-CF5D-D049-B5B4-6313425FB512}"/>
                </a:ext>
              </a:extLst>
            </p:cNvPr>
            <p:cNvSpPr txBox="1"/>
            <p:nvPr/>
          </p:nvSpPr>
          <p:spPr>
            <a:xfrm>
              <a:off x="5161083" y="511179"/>
              <a:ext cx="2404355" cy="369332"/>
            </a:xfrm>
            <a:prstGeom prst="rect">
              <a:avLst/>
            </a:prstGeom>
            <a:solidFill>
              <a:srgbClr val="96BE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b="1" dirty="0">
                  <a:latin typeface="Arial" panose="020B0604020202020204" pitchFamily="34" charset="0"/>
                  <a:cs typeface="Arial" panose="020B0604020202020204" pitchFamily="34" charset="0"/>
                </a:rPr>
                <a:t>2 AULE DI ATENEO</a:t>
              </a:r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9F8BDB5D-B34D-6B47-AF6A-76D0E43FA665}"/>
                </a:ext>
              </a:extLst>
            </p:cNvPr>
            <p:cNvSpPr txBox="1"/>
            <p:nvPr/>
          </p:nvSpPr>
          <p:spPr>
            <a:xfrm>
              <a:off x="6714586" y="3888575"/>
              <a:ext cx="2126276" cy="584775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559387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 panose="020B0306030101010103" pitchFamily="34" charset="77"/>
                </a:defRPr>
              </a:lvl1pPr>
            </a:lstStyle>
            <a:p>
              <a:r>
                <a:rPr lang="it-IT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Campus Leonardo</a:t>
              </a:r>
            </a:p>
            <a:p>
              <a:r>
                <a:rPr lang="it-IT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Aula 2.2.5</a:t>
              </a:r>
            </a:p>
          </p:txBody>
        </p:sp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735EB56A-0AF9-41EC-84C1-FBB5D6B1AD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602" y="126965"/>
            <a:ext cx="8626207" cy="420234"/>
          </a:xfrm>
        </p:spPr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4. Spazi Didattici Innovativi – Sei Spazi Emblematici</a:t>
            </a:r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1C2177C2-B60C-483F-82B3-A0F25406EB68}"/>
              </a:ext>
            </a:extLst>
          </p:cNvPr>
          <p:cNvSpPr txBox="1"/>
          <p:nvPr/>
        </p:nvSpPr>
        <p:spPr>
          <a:xfrm>
            <a:off x="3824465" y="3365448"/>
            <a:ext cx="4404429" cy="369332"/>
          </a:xfrm>
          <a:prstGeom prst="rect">
            <a:avLst/>
          </a:prstGeom>
          <a:solidFill>
            <a:srgbClr val="96B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4 AULE EMBLEMATICHE DI SCUOLA</a:t>
            </a:r>
          </a:p>
        </p:txBody>
      </p:sp>
      <p:sp>
        <p:nvSpPr>
          <p:cNvPr id="141" name="CasellaDiTesto 140">
            <a:extLst>
              <a:ext uri="{FF2B5EF4-FFF2-40B4-BE49-F238E27FC236}">
                <a16:creationId xmlns:a16="http://schemas.microsoft.com/office/drawing/2014/main" id="{327B7DDA-586F-412D-B8A3-BA95740BDD2E}"/>
              </a:ext>
            </a:extLst>
          </p:cNvPr>
          <p:cNvSpPr txBox="1"/>
          <p:nvPr/>
        </p:nvSpPr>
        <p:spPr>
          <a:xfrm>
            <a:off x="3148098" y="4079856"/>
            <a:ext cx="2025662" cy="369332"/>
          </a:xfrm>
          <a:prstGeom prst="rect">
            <a:avLst/>
          </a:prstGeom>
          <a:solidFill>
            <a:srgbClr val="5593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142" name="CasellaDiTesto 141">
            <a:extLst>
              <a:ext uri="{FF2B5EF4-FFF2-40B4-BE49-F238E27FC236}">
                <a16:creationId xmlns:a16="http://schemas.microsoft.com/office/drawing/2014/main" id="{4BC7C41E-3702-497E-A50F-EB5055FF35EF}"/>
              </a:ext>
            </a:extLst>
          </p:cNvPr>
          <p:cNvSpPr txBox="1"/>
          <p:nvPr/>
        </p:nvSpPr>
        <p:spPr>
          <a:xfrm>
            <a:off x="736680" y="4069483"/>
            <a:ext cx="2202207" cy="373254"/>
          </a:xfrm>
          <a:prstGeom prst="rect">
            <a:avLst/>
          </a:prstGeom>
          <a:solidFill>
            <a:srgbClr val="5593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ARCHITETTURA</a:t>
            </a:r>
          </a:p>
        </p:txBody>
      </p:sp>
      <p:sp>
        <p:nvSpPr>
          <p:cNvPr id="143" name="Rettangolo 142">
            <a:extLst>
              <a:ext uri="{FF2B5EF4-FFF2-40B4-BE49-F238E27FC236}">
                <a16:creationId xmlns:a16="http://schemas.microsoft.com/office/drawing/2014/main" id="{031A84D0-225A-4FB2-AA2B-259820A6C87A}"/>
              </a:ext>
            </a:extLst>
          </p:cNvPr>
          <p:cNvSpPr/>
          <p:nvPr/>
        </p:nvSpPr>
        <p:spPr>
          <a:xfrm>
            <a:off x="9353822" y="5362841"/>
            <a:ext cx="2776658" cy="64633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Budget: 900 MILA € COMPLESSIVI</a:t>
            </a:r>
          </a:p>
        </p:txBody>
      </p:sp>
    </p:spTree>
    <p:extLst>
      <p:ext uri="{BB962C8B-B14F-4D97-AF65-F5344CB8AC3E}">
        <p14:creationId xmlns:p14="http://schemas.microsoft.com/office/powerpoint/2010/main" val="412227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41" grpId="0" animBg="1"/>
      <p:bldP spid="142" grpId="0" animBg="1"/>
      <p:bldP spid="143" grpId="0" animBg="1"/>
    </p:bld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867</Words>
  <Application>Microsoft Office PowerPoint</Application>
  <PresentationFormat>Widescreen</PresentationFormat>
  <Paragraphs>187</Paragraphs>
  <Slides>16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6" baseType="lpstr">
      <vt:lpstr>Arial</vt:lpstr>
      <vt:lpstr>Arial Narrow</vt:lpstr>
      <vt:lpstr>Arial Rounded MT Bold</vt:lpstr>
      <vt:lpstr>Bahnschrift SemiBold</vt:lpstr>
      <vt:lpstr>BrandonGrotesque-Bold</vt:lpstr>
      <vt:lpstr>Calibri</vt:lpstr>
      <vt:lpstr>Minion Black</vt:lpstr>
      <vt:lpstr>Montserrat</vt:lpstr>
      <vt:lpstr>Wingdings</vt:lpstr>
      <vt:lpstr>POLI</vt:lpstr>
      <vt:lpstr>Progetti per la Didattica 26 Novembre 2021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4. Spazi Didattici Innovativi – Sei Spazi Emblematici</vt:lpstr>
      <vt:lpstr>Presentazione standard di PowerPoint</vt:lpstr>
      <vt:lpstr>Presentazione standard di PowerPoint</vt:lpstr>
      <vt:lpstr>Spazi didattici innovativi: CAMPUS LA MASA – EDIFICO B12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Tavolo di Lavoro  La didattica post Covid</dc:title>
  <dc:creator>Paola Francesca Antonietti</dc:creator>
  <cp:lastModifiedBy>Lamberto Duo'</cp:lastModifiedBy>
  <cp:revision>700</cp:revision>
  <dcterms:created xsi:type="dcterms:W3CDTF">2020-12-04T08:44:00Z</dcterms:created>
  <dcterms:modified xsi:type="dcterms:W3CDTF">2021-11-26T14:32:50Z</dcterms:modified>
</cp:coreProperties>
</file>