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2">
  <p:sldMasterIdLst>
    <p:sldMasterId id="2147483648" r:id="rId1"/>
  </p:sldMasterIdLst>
  <p:notesMasterIdLst>
    <p:notesMasterId r:id="rId7"/>
  </p:notesMasterIdLst>
  <p:handoutMasterIdLst>
    <p:handoutMasterId r:id="rId8"/>
  </p:handoutMasterIdLst>
  <p:sldIdLst>
    <p:sldId id="867" r:id="rId2"/>
    <p:sldId id="868" r:id="rId3"/>
    <p:sldId id="869" r:id="rId4"/>
    <p:sldId id="870" r:id="rId5"/>
    <p:sldId id="871" r:id="rId6"/>
  </p:sldIdLst>
  <p:sldSz cx="12192000" cy="6858000"/>
  <p:notesSz cx="6797675" cy="9926638"/>
  <p:defaultTextStyle>
    <a:defPPr>
      <a:defRPr lang="it-IT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423">
          <p15:clr>
            <a:srgbClr val="A4A3A4"/>
          </p15:clr>
        </p15:guide>
        <p15:guide id="2" orient="horz" pos="728">
          <p15:clr>
            <a:srgbClr val="A4A3A4"/>
          </p15:clr>
        </p15:guide>
        <p15:guide id="3" pos="3828">
          <p15:clr>
            <a:srgbClr val="A4A3A4"/>
          </p15:clr>
        </p15:guide>
        <p15:guide id="4" orient="horz" pos="604">
          <p15:clr>
            <a:srgbClr val="A4A3A4"/>
          </p15:clr>
        </p15:guide>
        <p15:guide id="5" orient="horz" pos="2146">
          <p15:clr>
            <a:srgbClr val="A4A3A4"/>
          </p15:clr>
        </p15:guide>
        <p15:guide id="6" orient="horz" pos="944">
          <p15:clr>
            <a:srgbClr val="A4A3A4"/>
          </p15:clr>
        </p15:guide>
        <p15:guide id="7" pos="6860">
          <p15:clr>
            <a:srgbClr val="A4A3A4"/>
          </p15:clr>
        </p15:guide>
        <p15:guide id="8" orient="horz" pos="1824">
          <p15:clr>
            <a:srgbClr val="A4A3A4"/>
          </p15:clr>
        </p15:guide>
        <p15:guide id="9" orient="horz" pos="2006">
          <p15:clr>
            <a:srgbClr val="A4A3A4"/>
          </p15:clr>
        </p15:guide>
        <p15:guide id="10" pos="38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536F"/>
    <a:srgbClr val="C8D4DB"/>
    <a:srgbClr val="728F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essuno stile, nessuna grigli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16D9F66E-5EB9-4882-86FB-DCBF35E3C3E4}" styleName="Stile medio 4 - Colore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3B4B98B0-60AC-42C2-AFA5-B58CD77FA1E5}" styleName="Stile chiaro 1 - Color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C89EF96-8CEA-46FF-86C4-4CE0E7609802}" styleName="Stile chiaro 3 - Colore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Stile medio 1 - Color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67" autoAdjust="0"/>
    <p:restoredTop sz="91141" autoAdjust="0"/>
  </p:normalViewPr>
  <p:slideViewPr>
    <p:cSldViewPr snapToGrid="0" snapToObjects="1" showGuides="1">
      <p:cViewPr varScale="1">
        <p:scale>
          <a:sx n="69" d="100"/>
          <a:sy n="69" d="100"/>
        </p:scale>
        <p:origin x="856" y="44"/>
      </p:cViewPr>
      <p:guideLst>
        <p:guide orient="horz" pos="2423"/>
        <p:guide orient="horz" pos="728"/>
        <p:guide pos="3828"/>
        <p:guide orient="horz" pos="604"/>
        <p:guide orient="horz" pos="2146"/>
        <p:guide orient="horz" pos="944"/>
        <p:guide pos="6860"/>
        <p:guide orient="horz" pos="1824"/>
        <p:guide orient="horz" pos="2006"/>
        <p:guide pos="38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 showGuides="1">
      <p:cViewPr varScale="1">
        <p:scale>
          <a:sx n="76" d="100"/>
          <a:sy n="76" d="100"/>
        </p:scale>
        <p:origin x="229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7E24157-3CC8-6448-80C7-C314B607134D}" type="datetimeFigureOut">
              <a:rPr lang="it-IT"/>
              <a:pPr>
                <a:defRPr/>
              </a:pPr>
              <a:t>16/10/2021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16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49689" y="942816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3F4FAB3-388A-1849-82B3-BFDECB6EA9FB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7973989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49689" y="2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794DFE9-8821-1F49-8C85-B12D39FE039C}" type="datetimeFigureOut">
              <a:rPr lang="it-IT"/>
              <a:pPr>
                <a:defRPr/>
              </a:pPr>
              <a:t>16/10/2021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420688" y="1241425"/>
            <a:ext cx="59563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79450" y="4776790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942816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49689" y="9428165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8E4186C-459D-254A-ADC1-4696213A724C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3286249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-150813" y="4267200"/>
            <a:ext cx="12511088" cy="2698750"/>
          </a:xfrm>
          <a:prstGeom prst="rect">
            <a:avLst/>
          </a:prstGeom>
          <a:solidFill>
            <a:srgbClr val="1A41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dirty="0"/>
              <a:t> </a:t>
            </a:r>
          </a:p>
        </p:txBody>
      </p:sp>
      <p:grpSp>
        <p:nvGrpSpPr>
          <p:cNvPr id="5" name="Gruppo 4"/>
          <p:cNvGrpSpPr>
            <a:grpSpLocks/>
          </p:cNvGrpSpPr>
          <p:nvPr userDrawn="1"/>
        </p:nvGrpSpPr>
        <p:grpSpPr bwMode="auto">
          <a:xfrm>
            <a:off x="0" y="4275138"/>
            <a:ext cx="12192000" cy="177800"/>
            <a:chOff x="1218340" y="275867"/>
            <a:chExt cx="17715122" cy="567843"/>
          </a:xfrm>
        </p:grpSpPr>
        <p:cxnSp>
          <p:nvCxnSpPr>
            <p:cNvPr id="6" name="Connettore 1 11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Connettore 1 12"/>
            <p:cNvCxnSpPr/>
            <p:nvPr userDrawn="1"/>
          </p:nvCxnSpPr>
          <p:spPr>
            <a:xfrm>
              <a:off x="13682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Connettore 1 13"/>
            <p:cNvCxnSpPr/>
            <p:nvPr userDrawn="1"/>
          </p:nvCxnSpPr>
          <p:spPr>
            <a:xfrm>
              <a:off x="15158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14"/>
            <p:cNvCxnSpPr/>
            <p:nvPr userDrawn="1"/>
          </p:nvCxnSpPr>
          <p:spPr>
            <a:xfrm>
              <a:off x="16658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15"/>
            <p:cNvCxnSpPr/>
            <p:nvPr userDrawn="1"/>
          </p:nvCxnSpPr>
          <p:spPr>
            <a:xfrm>
              <a:off x="18134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6"/>
            <p:cNvCxnSpPr/>
            <p:nvPr userDrawn="1"/>
          </p:nvCxnSpPr>
          <p:spPr>
            <a:xfrm>
              <a:off x="19633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7"/>
            <p:cNvCxnSpPr/>
            <p:nvPr userDrawn="1"/>
          </p:nvCxnSpPr>
          <p:spPr>
            <a:xfrm>
              <a:off x="21110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8"/>
            <p:cNvCxnSpPr/>
            <p:nvPr userDrawn="1"/>
          </p:nvCxnSpPr>
          <p:spPr>
            <a:xfrm>
              <a:off x="22609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9"/>
            <p:cNvCxnSpPr/>
            <p:nvPr userDrawn="1"/>
          </p:nvCxnSpPr>
          <p:spPr>
            <a:xfrm>
              <a:off x="24085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20"/>
            <p:cNvCxnSpPr/>
            <p:nvPr userDrawn="1"/>
          </p:nvCxnSpPr>
          <p:spPr>
            <a:xfrm>
              <a:off x="25585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21"/>
            <p:cNvCxnSpPr/>
            <p:nvPr userDrawn="1"/>
          </p:nvCxnSpPr>
          <p:spPr>
            <a:xfrm>
              <a:off x="27061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22"/>
            <p:cNvCxnSpPr/>
            <p:nvPr userDrawn="1"/>
          </p:nvCxnSpPr>
          <p:spPr>
            <a:xfrm>
              <a:off x="28560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23"/>
            <p:cNvCxnSpPr/>
            <p:nvPr userDrawn="1"/>
          </p:nvCxnSpPr>
          <p:spPr>
            <a:xfrm>
              <a:off x="30036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24"/>
            <p:cNvCxnSpPr/>
            <p:nvPr userDrawn="1"/>
          </p:nvCxnSpPr>
          <p:spPr>
            <a:xfrm>
              <a:off x="31536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25"/>
            <p:cNvCxnSpPr/>
            <p:nvPr userDrawn="1"/>
          </p:nvCxnSpPr>
          <p:spPr>
            <a:xfrm>
              <a:off x="33035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6"/>
            <p:cNvCxnSpPr/>
            <p:nvPr userDrawn="1"/>
          </p:nvCxnSpPr>
          <p:spPr>
            <a:xfrm>
              <a:off x="34511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7"/>
            <p:cNvCxnSpPr/>
            <p:nvPr userDrawn="1"/>
          </p:nvCxnSpPr>
          <p:spPr>
            <a:xfrm>
              <a:off x="36011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8"/>
            <p:cNvCxnSpPr/>
            <p:nvPr userDrawn="1"/>
          </p:nvCxnSpPr>
          <p:spPr>
            <a:xfrm>
              <a:off x="37487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9"/>
            <p:cNvCxnSpPr/>
            <p:nvPr userDrawn="1"/>
          </p:nvCxnSpPr>
          <p:spPr>
            <a:xfrm>
              <a:off x="3898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30"/>
            <p:cNvCxnSpPr/>
            <p:nvPr userDrawn="1"/>
          </p:nvCxnSpPr>
          <p:spPr>
            <a:xfrm>
              <a:off x="40463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31"/>
            <p:cNvCxnSpPr/>
            <p:nvPr userDrawn="1"/>
          </p:nvCxnSpPr>
          <p:spPr>
            <a:xfrm>
              <a:off x="41962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32"/>
            <p:cNvCxnSpPr/>
            <p:nvPr userDrawn="1"/>
          </p:nvCxnSpPr>
          <p:spPr>
            <a:xfrm>
              <a:off x="43438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33"/>
            <p:cNvCxnSpPr/>
            <p:nvPr userDrawn="1"/>
          </p:nvCxnSpPr>
          <p:spPr>
            <a:xfrm>
              <a:off x="44937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34"/>
            <p:cNvCxnSpPr/>
            <p:nvPr userDrawn="1"/>
          </p:nvCxnSpPr>
          <p:spPr>
            <a:xfrm>
              <a:off x="46414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35"/>
            <p:cNvCxnSpPr/>
            <p:nvPr userDrawn="1"/>
          </p:nvCxnSpPr>
          <p:spPr>
            <a:xfrm>
              <a:off x="47913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6"/>
            <p:cNvCxnSpPr/>
            <p:nvPr userDrawn="1"/>
          </p:nvCxnSpPr>
          <p:spPr>
            <a:xfrm>
              <a:off x="49389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7"/>
            <p:cNvCxnSpPr/>
            <p:nvPr userDrawn="1"/>
          </p:nvCxnSpPr>
          <p:spPr>
            <a:xfrm>
              <a:off x="50889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8"/>
            <p:cNvCxnSpPr/>
            <p:nvPr userDrawn="1"/>
          </p:nvCxnSpPr>
          <p:spPr>
            <a:xfrm>
              <a:off x="5238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9"/>
            <p:cNvCxnSpPr/>
            <p:nvPr userDrawn="1"/>
          </p:nvCxnSpPr>
          <p:spPr>
            <a:xfrm>
              <a:off x="53864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40"/>
            <p:cNvCxnSpPr/>
            <p:nvPr userDrawn="1"/>
          </p:nvCxnSpPr>
          <p:spPr>
            <a:xfrm>
              <a:off x="55364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41"/>
            <p:cNvCxnSpPr/>
            <p:nvPr userDrawn="1"/>
          </p:nvCxnSpPr>
          <p:spPr>
            <a:xfrm>
              <a:off x="56840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42"/>
            <p:cNvCxnSpPr/>
            <p:nvPr userDrawn="1"/>
          </p:nvCxnSpPr>
          <p:spPr>
            <a:xfrm>
              <a:off x="58339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43"/>
            <p:cNvCxnSpPr/>
            <p:nvPr userDrawn="1"/>
          </p:nvCxnSpPr>
          <p:spPr>
            <a:xfrm>
              <a:off x="598158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44"/>
            <p:cNvCxnSpPr/>
            <p:nvPr userDrawn="1"/>
          </p:nvCxnSpPr>
          <p:spPr>
            <a:xfrm>
              <a:off x="61315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45"/>
            <p:cNvCxnSpPr/>
            <p:nvPr userDrawn="1"/>
          </p:nvCxnSpPr>
          <p:spPr>
            <a:xfrm>
              <a:off x="62791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6"/>
            <p:cNvCxnSpPr/>
            <p:nvPr userDrawn="1"/>
          </p:nvCxnSpPr>
          <p:spPr>
            <a:xfrm>
              <a:off x="64290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7"/>
            <p:cNvCxnSpPr/>
            <p:nvPr userDrawn="1"/>
          </p:nvCxnSpPr>
          <p:spPr>
            <a:xfrm>
              <a:off x="65767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8"/>
            <p:cNvCxnSpPr/>
            <p:nvPr userDrawn="1"/>
          </p:nvCxnSpPr>
          <p:spPr>
            <a:xfrm>
              <a:off x="67266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9"/>
            <p:cNvCxnSpPr/>
            <p:nvPr userDrawn="1"/>
          </p:nvCxnSpPr>
          <p:spPr>
            <a:xfrm>
              <a:off x="68742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50"/>
            <p:cNvCxnSpPr/>
            <p:nvPr userDrawn="1"/>
          </p:nvCxnSpPr>
          <p:spPr>
            <a:xfrm>
              <a:off x="70241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51"/>
            <p:cNvCxnSpPr/>
            <p:nvPr userDrawn="1"/>
          </p:nvCxnSpPr>
          <p:spPr>
            <a:xfrm>
              <a:off x="71741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52"/>
            <p:cNvCxnSpPr/>
            <p:nvPr userDrawn="1"/>
          </p:nvCxnSpPr>
          <p:spPr>
            <a:xfrm>
              <a:off x="73217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53"/>
            <p:cNvCxnSpPr/>
            <p:nvPr userDrawn="1"/>
          </p:nvCxnSpPr>
          <p:spPr>
            <a:xfrm>
              <a:off x="74716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54"/>
            <p:cNvCxnSpPr/>
            <p:nvPr userDrawn="1"/>
          </p:nvCxnSpPr>
          <p:spPr>
            <a:xfrm>
              <a:off x="76193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55"/>
            <p:cNvCxnSpPr/>
            <p:nvPr userDrawn="1"/>
          </p:nvCxnSpPr>
          <p:spPr>
            <a:xfrm>
              <a:off x="77692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6"/>
            <p:cNvCxnSpPr/>
            <p:nvPr userDrawn="1"/>
          </p:nvCxnSpPr>
          <p:spPr>
            <a:xfrm>
              <a:off x="79168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7"/>
            <p:cNvCxnSpPr/>
            <p:nvPr userDrawn="1"/>
          </p:nvCxnSpPr>
          <p:spPr>
            <a:xfrm>
              <a:off x="80668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8"/>
            <p:cNvCxnSpPr/>
            <p:nvPr userDrawn="1"/>
          </p:nvCxnSpPr>
          <p:spPr>
            <a:xfrm>
              <a:off x="82144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9"/>
            <p:cNvCxnSpPr/>
            <p:nvPr userDrawn="1"/>
          </p:nvCxnSpPr>
          <p:spPr>
            <a:xfrm>
              <a:off x="83643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60"/>
            <p:cNvCxnSpPr/>
            <p:nvPr userDrawn="1"/>
          </p:nvCxnSpPr>
          <p:spPr>
            <a:xfrm>
              <a:off x="85119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61"/>
            <p:cNvCxnSpPr/>
            <p:nvPr userDrawn="1"/>
          </p:nvCxnSpPr>
          <p:spPr>
            <a:xfrm>
              <a:off x="86619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62"/>
            <p:cNvCxnSpPr/>
            <p:nvPr userDrawn="1"/>
          </p:nvCxnSpPr>
          <p:spPr>
            <a:xfrm>
              <a:off x="8809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63"/>
            <p:cNvCxnSpPr/>
            <p:nvPr userDrawn="1"/>
          </p:nvCxnSpPr>
          <p:spPr>
            <a:xfrm>
              <a:off x="89594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64"/>
            <p:cNvCxnSpPr/>
            <p:nvPr userDrawn="1"/>
          </p:nvCxnSpPr>
          <p:spPr>
            <a:xfrm>
              <a:off x="91094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65"/>
            <p:cNvCxnSpPr/>
            <p:nvPr userDrawn="1"/>
          </p:nvCxnSpPr>
          <p:spPr>
            <a:xfrm>
              <a:off x="925703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6"/>
            <p:cNvCxnSpPr/>
            <p:nvPr userDrawn="1"/>
          </p:nvCxnSpPr>
          <p:spPr>
            <a:xfrm>
              <a:off x="9406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7"/>
            <p:cNvCxnSpPr/>
            <p:nvPr userDrawn="1"/>
          </p:nvCxnSpPr>
          <p:spPr>
            <a:xfrm>
              <a:off x="95545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8"/>
            <p:cNvCxnSpPr/>
            <p:nvPr userDrawn="1"/>
          </p:nvCxnSpPr>
          <p:spPr>
            <a:xfrm>
              <a:off x="97045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9"/>
            <p:cNvCxnSpPr/>
            <p:nvPr userDrawn="1"/>
          </p:nvCxnSpPr>
          <p:spPr>
            <a:xfrm>
              <a:off x="98521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70"/>
            <p:cNvCxnSpPr/>
            <p:nvPr userDrawn="1"/>
          </p:nvCxnSpPr>
          <p:spPr>
            <a:xfrm>
              <a:off x="100020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71"/>
            <p:cNvCxnSpPr/>
            <p:nvPr userDrawn="1"/>
          </p:nvCxnSpPr>
          <p:spPr>
            <a:xfrm>
              <a:off x="101497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72"/>
            <p:cNvCxnSpPr/>
            <p:nvPr userDrawn="1"/>
          </p:nvCxnSpPr>
          <p:spPr>
            <a:xfrm>
              <a:off x="102996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73"/>
            <p:cNvCxnSpPr/>
            <p:nvPr userDrawn="1"/>
          </p:nvCxnSpPr>
          <p:spPr>
            <a:xfrm>
              <a:off x="104472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74"/>
            <p:cNvCxnSpPr/>
            <p:nvPr userDrawn="1"/>
          </p:nvCxnSpPr>
          <p:spPr>
            <a:xfrm>
              <a:off x="105972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75"/>
            <p:cNvCxnSpPr/>
            <p:nvPr userDrawn="1"/>
          </p:nvCxnSpPr>
          <p:spPr>
            <a:xfrm>
              <a:off x="107448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6"/>
            <p:cNvCxnSpPr/>
            <p:nvPr userDrawn="1"/>
          </p:nvCxnSpPr>
          <p:spPr>
            <a:xfrm>
              <a:off x="108947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7"/>
            <p:cNvCxnSpPr/>
            <p:nvPr userDrawn="1"/>
          </p:nvCxnSpPr>
          <p:spPr>
            <a:xfrm>
              <a:off x="110446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8"/>
            <p:cNvCxnSpPr/>
            <p:nvPr userDrawn="1"/>
          </p:nvCxnSpPr>
          <p:spPr>
            <a:xfrm>
              <a:off x="111923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9"/>
            <p:cNvCxnSpPr/>
            <p:nvPr userDrawn="1"/>
          </p:nvCxnSpPr>
          <p:spPr>
            <a:xfrm>
              <a:off x="113422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80"/>
            <p:cNvCxnSpPr/>
            <p:nvPr userDrawn="1"/>
          </p:nvCxnSpPr>
          <p:spPr>
            <a:xfrm>
              <a:off x="114898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81"/>
            <p:cNvCxnSpPr/>
            <p:nvPr userDrawn="1"/>
          </p:nvCxnSpPr>
          <p:spPr>
            <a:xfrm>
              <a:off x="116398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82"/>
            <p:cNvCxnSpPr/>
            <p:nvPr userDrawn="1"/>
          </p:nvCxnSpPr>
          <p:spPr>
            <a:xfrm>
              <a:off x="117874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83"/>
            <p:cNvCxnSpPr/>
            <p:nvPr userDrawn="1"/>
          </p:nvCxnSpPr>
          <p:spPr>
            <a:xfrm>
              <a:off x="119373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84"/>
            <p:cNvCxnSpPr/>
            <p:nvPr userDrawn="1"/>
          </p:nvCxnSpPr>
          <p:spPr>
            <a:xfrm>
              <a:off x="120850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85"/>
            <p:cNvCxnSpPr/>
            <p:nvPr userDrawn="1"/>
          </p:nvCxnSpPr>
          <p:spPr>
            <a:xfrm>
              <a:off x="122349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6"/>
            <p:cNvCxnSpPr/>
            <p:nvPr userDrawn="1"/>
          </p:nvCxnSpPr>
          <p:spPr>
            <a:xfrm>
              <a:off x="123825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7"/>
            <p:cNvCxnSpPr/>
            <p:nvPr userDrawn="1"/>
          </p:nvCxnSpPr>
          <p:spPr>
            <a:xfrm>
              <a:off x="125324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8"/>
            <p:cNvCxnSpPr/>
            <p:nvPr userDrawn="1"/>
          </p:nvCxnSpPr>
          <p:spPr>
            <a:xfrm>
              <a:off x="126801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9"/>
            <p:cNvCxnSpPr/>
            <p:nvPr userDrawn="1"/>
          </p:nvCxnSpPr>
          <p:spPr>
            <a:xfrm>
              <a:off x="128300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90"/>
            <p:cNvCxnSpPr/>
            <p:nvPr userDrawn="1"/>
          </p:nvCxnSpPr>
          <p:spPr>
            <a:xfrm>
              <a:off x="129799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91"/>
            <p:cNvCxnSpPr/>
            <p:nvPr userDrawn="1"/>
          </p:nvCxnSpPr>
          <p:spPr>
            <a:xfrm>
              <a:off x="131276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92"/>
            <p:cNvCxnSpPr/>
            <p:nvPr userDrawn="1"/>
          </p:nvCxnSpPr>
          <p:spPr>
            <a:xfrm>
              <a:off x="132775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93"/>
            <p:cNvCxnSpPr/>
            <p:nvPr userDrawn="1"/>
          </p:nvCxnSpPr>
          <p:spPr>
            <a:xfrm>
              <a:off x="134251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94"/>
            <p:cNvCxnSpPr/>
            <p:nvPr userDrawn="1"/>
          </p:nvCxnSpPr>
          <p:spPr>
            <a:xfrm>
              <a:off x="135751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95"/>
            <p:cNvCxnSpPr/>
            <p:nvPr userDrawn="1"/>
          </p:nvCxnSpPr>
          <p:spPr>
            <a:xfrm>
              <a:off x="137227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6"/>
            <p:cNvCxnSpPr/>
            <p:nvPr userDrawn="1"/>
          </p:nvCxnSpPr>
          <p:spPr>
            <a:xfrm>
              <a:off x="138726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7"/>
            <p:cNvCxnSpPr/>
            <p:nvPr userDrawn="1"/>
          </p:nvCxnSpPr>
          <p:spPr>
            <a:xfrm>
              <a:off x="140202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8"/>
            <p:cNvCxnSpPr/>
            <p:nvPr userDrawn="1"/>
          </p:nvCxnSpPr>
          <p:spPr>
            <a:xfrm>
              <a:off x="141702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9"/>
            <p:cNvCxnSpPr/>
            <p:nvPr userDrawn="1"/>
          </p:nvCxnSpPr>
          <p:spPr>
            <a:xfrm>
              <a:off x="143178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100"/>
            <p:cNvCxnSpPr/>
            <p:nvPr userDrawn="1"/>
          </p:nvCxnSpPr>
          <p:spPr>
            <a:xfrm>
              <a:off x="144677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101"/>
            <p:cNvCxnSpPr/>
            <p:nvPr userDrawn="1"/>
          </p:nvCxnSpPr>
          <p:spPr>
            <a:xfrm>
              <a:off x="146154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102"/>
            <p:cNvCxnSpPr/>
            <p:nvPr userDrawn="1"/>
          </p:nvCxnSpPr>
          <p:spPr>
            <a:xfrm>
              <a:off x="147653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103"/>
            <p:cNvCxnSpPr/>
            <p:nvPr userDrawn="1"/>
          </p:nvCxnSpPr>
          <p:spPr>
            <a:xfrm>
              <a:off x="1491296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104"/>
            <p:cNvCxnSpPr/>
            <p:nvPr userDrawn="1"/>
          </p:nvCxnSpPr>
          <p:spPr>
            <a:xfrm>
              <a:off x="1506289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105"/>
            <p:cNvCxnSpPr/>
            <p:nvPr userDrawn="1"/>
          </p:nvCxnSpPr>
          <p:spPr>
            <a:xfrm>
              <a:off x="152128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6"/>
            <p:cNvCxnSpPr/>
            <p:nvPr userDrawn="1"/>
          </p:nvCxnSpPr>
          <p:spPr>
            <a:xfrm>
              <a:off x="153604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7"/>
            <p:cNvCxnSpPr/>
            <p:nvPr userDrawn="1"/>
          </p:nvCxnSpPr>
          <p:spPr>
            <a:xfrm>
              <a:off x="155103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8"/>
            <p:cNvCxnSpPr/>
            <p:nvPr userDrawn="1"/>
          </p:nvCxnSpPr>
          <p:spPr>
            <a:xfrm>
              <a:off x="156580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9"/>
            <p:cNvCxnSpPr/>
            <p:nvPr userDrawn="1"/>
          </p:nvCxnSpPr>
          <p:spPr>
            <a:xfrm>
              <a:off x="158079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10"/>
            <p:cNvCxnSpPr/>
            <p:nvPr userDrawn="1"/>
          </p:nvCxnSpPr>
          <p:spPr>
            <a:xfrm>
              <a:off x="159555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11"/>
            <p:cNvCxnSpPr/>
            <p:nvPr userDrawn="1"/>
          </p:nvCxnSpPr>
          <p:spPr>
            <a:xfrm>
              <a:off x="1610550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12"/>
            <p:cNvCxnSpPr/>
            <p:nvPr userDrawn="1"/>
          </p:nvCxnSpPr>
          <p:spPr>
            <a:xfrm>
              <a:off x="162531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13"/>
            <p:cNvCxnSpPr/>
            <p:nvPr userDrawn="1"/>
          </p:nvCxnSpPr>
          <p:spPr>
            <a:xfrm>
              <a:off x="164030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14"/>
            <p:cNvCxnSpPr/>
            <p:nvPr userDrawn="1"/>
          </p:nvCxnSpPr>
          <p:spPr>
            <a:xfrm>
              <a:off x="165506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15"/>
            <p:cNvCxnSpPr/>
            <p:nvPr userDrawn="1"/>
          </p:nvCxnSpPr>
          <p:spPr>
            <a:xfrm>
              <a:off x="167006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6"/>
            <p:cNvCxnSpPr/>
            <p:nvPr userDrawn="1"/>
          </p:nvCxnSpPr>
          <p:spPr>
            <a:xfrm>
              <a:off x="168482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7"/>
            <p:cNvCxnSpPr/>
            <p:nvPr userDrawn="1"/>
          </p:nvCxnSpPr>
          <p:spPr>
            <a:xfrm>
              <a:off x="169981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8"/>
            <p:cNvCxnSpPr/>
            <p:nvPr userDrawn="1"/>
          </p:nvCxnSpPr>
          <p:spPr>
            <a:xfrm>
              <a:off x="171481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9"/>
            <p:cNvCxnSpPr/>
            <p:nvPr userDrawn="1"/>
          </p:nvCxnSpPr>
          <p:spPr>
            <a:xfrm>
              <a:off x="172957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20"/>
            <p:cNvCxnSpPr/>
            <p:nvPr userDrawn="1"/>
          </p:nvCxnSpPr>
          <p:spPr>
            <a:xfrm>
              <a:off x="174456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21"/>
            <p:cNvCxnSpPr/>
            <p:nvPr userDrawn="1"/>
          </p:nvCxnSpPr>
          <p:spPr>
            <a:xfrm>
              <a:off x="1759329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22"/>
            <p:cNvCxnSpPr/>
            <p:nvPr userDrawn="1"/>
          </p:nvCxnSpPr>
          <p:spPr>
            <a:xfrm>
              <a:off x="1774322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23"/>
            <p:cNvCxnSpPr/>
            <p:nvPr userDrawn="1"/>
          </p:nvCxnSpPr>
          <p:spPr>
            <a:xfrm>
              <a:off x="1789085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24"/>
            <p:cNvCxnSpPr/>
            <p:nvPr userDrawn="1"/>
          </p:nvCxnSpPr>
          <p:spPr>
            <a:xfrm>
              <a:off x="180407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25"/>
            <p:cNvCxnSpPr/>
            <p:nvPr userDrawn="1"/>
          </p:nvCxnSpPr>
          <p:spPr>
            <a:xfrm>
              <a:off x="181884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6"/>
            <p:cNvCxnSpPr/>
            <p:nvPr userDrawn="1"/>
          </p:nvCxnSpPr>
          <p:spPr>
            <a:xfrm>
              <a:off x="1833834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7"/>
            <p:cNvCxnSpPr/>
            <p:nvPr userDrawn="1"/>
          </p:nvCxnSpPr>
          <p:spPr>
            <a:xfrm>
              <a:off x="1848597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8"/>
            <p:cNvCxnSpPr/>
            <p:nvPr userDrawn="1"/>
          </p:nvCxnSpPr>
          <p:spPr>
            <a:xfrm>
              <a:off x="186359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9"/>
            <p:cNvCxnSpPr/>
            <p:nvPr userDrawn="1"/>
          </p:nvCxnSpPr>
          <p:spPr>
            <a:xfrm>
              <a:off x="1878353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30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855379" y="4582216"/>
            <a:ext cx="10363200" cy="968375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it-IT" dirty="0"/>
              <a:t>Fare clic per modificare lo stile del titolo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855379" y="5535827"/>
            <a:ext cx="10363200" cy="1058648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dirty="0"/>
              <a:t>Fare clic per modificare lo stile del sottotitolo dello schema</a:t>
            </a:r>
          </a:p>
        </p:txBody>
      </p:sp>
    </p:spTree>
    <p:extLst>
      <p:ext uri="{BB962C8B-B14F-4D97-AF65-F5344CB8AC3E}">
        <p14:creationId xmlns:p14="http://schemas.microsoft.com/office/powerpoint/2010/main" val="41508568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A3E6320-CC7F-3B46-A66C-5491ED4F7A1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4833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3ACDE92-6CE5-7D4D-978D-E0390EE2956F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94292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verticale 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75F46221-74C6-C843-A7D7-2F9C79CC580E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391745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 userDrawn="1"/>
        </p:nvSpPr>
        <p:spPr>
          <a:xfrm>
            <a:off x="0" y="0"/>
            <a:ext cx="12192000" cy="5524500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3" name="Rettangolo 2"/>
          <p:cNvSpPr/>
          <p:nvPr userDrawn="1"/>
        </p:nvSpPr>
        <p:spPr>
          <a:xfrm>
            <a:off x="0" y="5524500"/>
            <a:ext cx="12192000" cy="1333500"/>
          </a:xfrm>
          <a:prstGeom prst="rect">
            <a:avLst/>
          </a:prstGeom>
          <a:solidFill>
            <a:srgbClr val="1A415D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pic>
        <p:nvPicPr>
          <p:cNvPr id="4" name="Picture 4" descr="Y:\IMMAGINE _COORDINATA_2014\LOGO_UFFICIALE\01_Polimi_centrato\eps\01_Polimi_centrato_COL_negativo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1738" y="2720975"/>
            <a:ext cx="2133600" cy="157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14909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 userDrawn="1"/>
        </p:nvSpPr>
        <p:spPr>
          <a:xfrm>
            <a:off x="0" y="0"/>
            <a:ext cx="12192000" cy="1270000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sp>
        <p:nvSpPr>
          <p:cNvPr id="5" name="Rettangolo 4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it-IT"/>
          </a:p>
        </p:txBody>
      </p:sp>
      <p:grpSp>
        <p:nvGrpSpPr>
          <p:cNvPr id="7" name="Gruppo 6"/>
          <p:cNvGrpSpPr>
            <a:grpSpLocks/>
          </p:cNvGrpSpPr>
          <p:nvPr userDrawn="1"/>
        </p:nvGrpSpPr>
        <p:grpSpPr bwMode="auto">
          <a:xfrm>
            <a:off x="63500" y="1090613"/>
            <a:ext cx="12049125" cy="179387"/>
            <a:chOff x="1218340" y="275867"/>
            <a:chExt cx="17715122" cy="567843"/>
          </a:xfrm>
        </p:grpSpPr>
        <p:cxnSp>
          <p:nvCxnSpPr>
            <p:cNvPr id="8" name="Connettore 1 7"/>
            <p:cNvCxnSpPr/>
            <p:nvPr userDrawn="1"/>
          </p:nvCxnSpPr>
          <p:spPr>
            <a:xfrm>
              <a:off x="121834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Connettore 1 8"/>
            <p:cNvCxnSpPr/>
            <p:nvPr userDrawn="1"/>
          </p:nvCxnSpPr>
          <p:spPr>
            <a:xfrm>
              <a:off x="13677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Connettore 1 9"/>
            <p:cNvCxnSpPr/>
            <p:nvPr userDrawn="1"/>
          </p:nvCxnSpPr>
          <p:spPr>
            <a:xfrm>
              <a:off x="15170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Connettore 1 10"/>
            <p:cNvCxnSpPr/>
            <p:nvPr userDrawn="1"/>
          </p:nvCxnSpPr>
          <p:spPr>
            <a:xfrm>
              <a:off x="166413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Connettore 1 11"/>
            <p:cNvCxnSpPr/>
            <p:nvPr userDrawn="1"/>
          </p:nvCxnSpPr>
          <p:spPr>
            <a:xfrm>
              <a:off x="18135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ttore 1 12"/>
            <p:cNvCxnSpPr/>
            <p:nvPr userDrawn="1"/>
          </p:nvCxnSpPr>
          <p:spPr>
            <a:xfrm>
              <a:off x="196288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Connettore 1 13"/>
            <p:cNvCxnSpPr/>
            <p:nvPr userDrawn="1"/>
          </p:nvCxnSpPr>
          <p:spPr>
            <a:xfrm>
              <a:off x="211226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Connettore 1 14"/>
            <p:cNvCxnSpPr/>
            <p:nvPr userDrawn="1"/>
          </p:nvCxnSpPr>
          <p:spPr>
            <a:xfrm>
              <a:off x="22593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Connettore 1 15"/>
            <p:cNvCxnSpPr/>
            <p:nvPr userDrawn="1"/>
          </p:nvCxnSpPr>
          <p:spPr>
            <a:xfrm>
              <a:off x="24086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onnettore 1 16"/>
            <p:cNvCxnSpPr/>
            <p:nvPr userDrawn="1"/>
          </p:nvCxnSpPr>
          <p:spPr>
            <a:xfrm>
              <a:off x="25580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onnettore 1 17"/>
            <p:cNvCxnSpPr/>
            <p:nvPr userDrawn="1"/>
          </p:nvCxnSpPr>
          <p:spPr>
            <a:xfrm>
              <a:off x="27074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onnettore 1 18"/>
            <p:cNvCxnSpPr/>
            <p:nvPr userDrawn="1"/>
          </p:nvCxnSpPr>
          <p:spPr>
            <a:xfrm>
              <a:off x="28568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onnettore 1 19"/>
            <p:cNvCxnSpPr/>
            <p:nvPr userDrawn="1"/>
          </p:nvCxnSpPr>
          <p:spPr>
            <a:xfrm>
              <a:off x="300385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1 20"/>
            <p:cNvCxnSpPr/>
            <p:nvPr userDrawn="1"/>
          </p:nvCxnSpPr>
          <p:spPr>
            <a:xfrm>
              <a:off x="31532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onnettore 1 21"/>
            <p:cNvCxnSpPr/>
            <p:nvPr userDrawn="1"/>
          </p:nvCxnSpPr>
          <p:spPr>
            <a:xfrm>
              <a:off x="330261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onnettore 1 22"/>
            <p:cNvCxnSpPr/>
            <p:nvPr userDrawn="1"/>
          </p:nvCxnSpPr>
          <p:spPr>
            <a:xfrm>
              <a:off x="34519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ttore 1 23"/>
            <p:cNvCxnSpPr/>
            <p:nvPr userDrawn="1"/>
          </p:nvCxnSpPr>
          <p:spPr>
            <a:xfrm>
              <a:off x="360136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ttore 1 24"/>
            <p:cNvCxnSpPr/>
            <p:nvPr userDrawn="1"/>
          </p:nvCxnSpPr>
          <p:spPr>
            <a:xfrm>
              <a:off x="37484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onnettore 1 25"/>
            <p:cNvCxnSpPr/>
            <p:nvPr userDrawn="1"/>
          </p:nvCxnSpPr>
          <p:spPr>
            <a:xfrm>
              <a:off x="389778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Connettore 1 26"/>
            <p:cNvCxnSpPr/>
            <p:nvPr userDrawn="1"/>
          </p:nvCxnSpPr>
          <p:spPr>
            <a:xfrm>
              <a:off x="40471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 userDrawn="1"/>
          </p:nvCxnSpPr>
          <p:spPr>
            <a:xfrm>
              <a:off x="41965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onnettore 1 28"/>
            <p:cNvCxnSpPr/>
            <p:nvPr userDrawn="1"/>
          </p:nvCxnSpPr>
          <p:spPr>
            <a:xfrm>
              <a:off x="43435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onnettore 1 29"/>
            <p:cNvCxnSpPr/>
            <p:nvPr userDrawn="1"/>
          </p:nvCxnSpPr>
          <p:spPr>
            <a:xfrm>
              <a:off x="449295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 userDrawn="1"/>
          </p:nvCxnSpPr>
          <p:spPr>
            <a:xfrm>
              <a:off x="46423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onnettore 1 31"/>
            <p:cNvCxnSpPr/>
            <p:nvPr userDrawn="1"/>
          </p:nvCxnSpPr>
          <p:spPr>
            <a:xfrm>
              <a:off x="479170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onnettore 1 32"/>
            <p:cNvCxnSpPr/>
            <p:nvPr userDrawn="1"/>
          </p:nvCxnSpPr>
          <p:spPr>
            <a:xfrm>
              <a:off x="49410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 userDrawn="1"/>
          </p:nvCxnSpPr>
          <p:spPr>
            <a:xfrm>
              <a:off x="50881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Connettore 1 34"/>
            <p:cNvCxnSpPr/>
            <p:nvPr userDrawn="1"/>
          </p:nvCxnSpPr>
          <p:spPr>
            <a:xfrm>
              <a:off x="523750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Connettore 1 35"/>
            <p:cNvCxnSpPr/>
            <p:nvPr userDrawn="1"/>
          </p:nvCxnSpPr>
          <p:spPr>
            <a:xfrm>
              <a:off x="53868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 userDrawn="1"/>
          </p:nvCxnSpPr>
          <p:spPr>
            <a:xfrm>
              <a:off x="55362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Connettore 1 37"/>
            <p:cNvCxnSpPr/>
            <p:nvPr userDrawn="1"/>
          </p:nvCxnSpPr>
          <p:spPr>
            <a:xfrm>
              <a:off x="568329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Connettore 1 38"/>
            <p:cNvCxnSpPr/>
            <p:nvPr userDrawn="1"/>
          </p:nvCxnSpPr>
          <p:spPr>
            <a:xfrm>
              <a:off x="583267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Connettore 1 39"/>
            <p:cNvCxnSpPr/>
            <p:nvPr userDrawn="1"/>
          </p:nvCxnSpPr>
          <p:spPr>
            <a:xfrm>
              <a:off x="598205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Connettore 1 40"/>
            <p:cNvCxnSpPr/>
            <p:nvPr userDrawn="1"/>
          </p:nvCxnSpPr>
          <p:spPr>
            <a:xfrm>
              <a:off x="613142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Connettore 1 41"/>
            <p:cNvCxnSpPr/>
            <p:nvPr userDrawn="1"/>
          </p:nvCxnSpPr>
          <p:spPr>
            <a:xfrm>
              <a:off x="628080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Connettore 1 42"/>
            <p:cNvCxnSpPr/>
            <p:nvPr userDrawn="1"/>
          </p:nvCxnSpPr>
          <p:spPr>
            <a:xfrm>
              <a:off x="64278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Connettore 1 43"/>
            <p:cNvCxnSpPr/>
            <p:nvPr userDrawn="1"/>
          </p:nvCxnSpPr>
          <p:spPr>
            <a:xfrm>
              <a:off x="65772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 userDrawn="1"/>
          </p:nvCxnSpPr>
          <p:spPr>
            <a:xfrm>
              <a:off x="67265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Connettore 1 45"/>
            <p:cNvCxnSpPr/>
            <p:nvPr userDrawn="1"/>
          </p:nvCxnSpPr>
          <p:spPr>
            <a:xfrm>
              <a:off x="68759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Connettore 1 46"/>
            <p:cNvCxnSpPr/>
            <p:nvPr userDrawn="1"/>
          </p:nvCxnSpPr>
          <p:spPr>
            <a:xfrm>
              <a:off x="702301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Connettore 1 47"/>
            <p:cNvCxnSpPr/>
            <p:nvPr userDrawn="1"/>
          </p:nvCxnSpPr>
          <p:spPr>
            <a:xfrm>
              <a:off x="71723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nettore 1 48"/>
            <p:cNvCxnSpPr/>
            <p:nvPr userDrawn="1"/>
          </p:nvCxnSpPr>
          <p:spPr>
            <a:xfrm>
              <a:off x="732177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 userDrawn="1"/>
          </p:nvCxnSpPr>
          <p:spPr>
            <a:xfrm>
              <a:off x="74711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Connettore 1 50"/>
            <p:cNvCxnSpPr/>
            <p:nvPr userDrawn="1"/>
          </p:nvCxnSpPr>
          <p:spPr>
            <a:xfrm>
              <a:off x="762052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Connettore 1 51"/>
            <p:cNvCxnSpPr/>
            <p:nvPr userDrawn="1"/>
          </p:nvCxnSpPr>
          <p:spPr>
            <a:xfrm>
              <a:off x="77675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 userDrawn="1"/>
          </p:nvCxnSpPr>
          <p:spPr>
            <a:xfrm>
              <a:off x="791694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Connettore 1 53"/>
            <p:cNvCxnSpPr/>
            <p:nvPr userDrawn="1"/>
          </p:nvCxnSpPr>
          <p:spPr>
            <a:xfrm>
              <a:off x="80663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Connettore 1 54"/>
            <p:cNvCxnSpPr/>
            <p:nvPr userDrawn="1"/>
          </p:nvCxnSpPr>
          <p:spPr>
            <a:xfrm>
              <a:off x="82156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Connettore 1 55"/>
            <p:cNvCxnSpPr/>
            <p:nvPr userDrawn="1"/>
          </p:nvCxnSpPr>
          <p:spPr>
            <a:xfrm>
              <a:off x="83650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 userDrawn="1"/>
          </p:nvCxnSpPr>
          <p:spPr>
            <a:xfrm>
              <a:off x="851211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Connettore 1 57"/>
            <p:cNvCxnSpPr/>
            <p:nvPr userDrawn="1"/>
          </p:nvCxnSpPr>
          <p:spPr>
            <a:xfrm>
              <a:off x="86614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Connettore 1 58"/>
            <p:cNvCxnSpPr/>
            <p:nvPr userDrawn="1"/>
          </p:nvCxnSpPr>
          <p:spPr>
            <a:xfrm>
              <a:off x="881086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Connettore 1 59"/>
            <p:cNvCxnSpPr/>
            <p:nvPr userDrawn="1"/>
          </p:nvCxnSpPr>
          <p:spPr>
            <a:xfrm>
              <a:off x="89602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 userDrawn="1"/>
          </p:nvCxnSpPr>
          <p:spPr>
            <a:xfrm>
              <a:off x="91072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Connettore 1 61"/>
            <p:cNvCxnSpPr/>
            <p:nvPr userDrawn="1"/>
          </p:nvCxnSpPr>
          <p:spPr>
            <a:xfrm>
              <a:off x="92566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Connettore 1 62"/>
            <p:cNvCxnSpPr/>
            <p:nvPr userDrawn="1"/>
          </p:nvCxnSpPr>
          <p:spPr>
            <a:xfrm>
              <a:off x="94060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 userDrawn="1"/>
          </p:nvCxnSpPr>
          <p:spPr>
            <a:xfrm>
              <a:off x="95554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Connettore 1 64"/>
            <p:cNvCxnSpPr/>
            <p:nvPr userDrawn="1"/>
          </p:nvCxnSpPr>
          <p:spPr>
            <a:xfrm>
              <a:off x="97047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Connettore 1 65"/>
            <p:cNvCxnSpPr/>
            <p:nvPr userDrawn="1"/>
          </p:nvCxnSpPr>
          <p:spPr>
            <a:xfrm>
              <a:off x="985183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 userDrawn="1"/>
          </p:nvCxnSpPr>
          <p:spPr>
            <a:xfrm>
              <a:off x="1000121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Connettore 1 67"/>
            <p:cNvCxnSpPr/>
            <p:nvPr userDrawn="1"/>
          </p:nvCxnSpPr>
          <p:spPr>
            <a:xfrm>
              <a:off x="1015059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Connettore 1 68"/>
            <p:cNvCxnSpPr/>
            <p:nvPr userDrawn="1"/>
          </p:nvCxnSpPr>
          <p:spPr>
            <a:xfrm>
              <a:off x="102999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/>
            <p:nvPr userDrawn="1"/>
          </p:nvCxnSpPr>
          <p:spPr>
            <a:xfrm>
              <a:off x="104470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Connettore 1 70"/>
            <p:cNvCxnSpPr/>
            <p:nvPr userDrawn="1"/>
          </p:nvCxnSpPr>
          <p:spPr>
            <a:xfrm>
              <a:off x="105963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Connettore 1 71"/>
            <p:cNvCxnSpPr/>
            <p:nvPr userDrawn="1"/>
          </p:nvCxnSpPr>
          <p:spPr>
            <a:xfrm>
              <a:off x="1074576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Connettore 1 72"/>
            <p:cNvCxnSpPr/>
            <p:nvPr userDrawn="1"/>
          </p:nvCxnSpPr>
          <p:spPr>
            <a:xfrm>
              <a:off x="108951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Connettore 1 73"/>
            <p:cNvCxnSpPr/>
            <p:nvPr userDrawn="1"/>
          </p:nvCxnSpPr>
          <p:spPr>
            <a:xfrm>
              <a:off x="110445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Connettore 1 74"/>
            <p:cNvCxnSpPr/>
            <p:nvPr userDrawn="1"/>
          </p:nvCxnSpPr>
          <p:spPr>
            <a:xfrm>
              <a:off x="1119155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1 75"/>
            <p:cNvCxnSpPr/>
            <p:nvPr userDrawn="1"/>
          </p:nvCxnSpPr>
          <p:spPr>
            <a:xfrm>
              <a:off x="1134093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Connettore 1 76"/>
            <p:cNvCxnSpPr/>
            <p:nvPr userDrawn="1"/>
          </p:nvCxnSpPr>
          <p:spPr>
            <a:xfrm>
              <a:off x="1149031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1 77"/>
            <p:cNvCxnSpPr/>
            <p:nvPr userDrawn="1"/>
          </p:nvCxnSpPr>
          <p:spPr>
            <a:xfrm>
              <a:off x="1163968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1 78"/>
            <p:cNvCxnSpPr/>
            <p:nvPr userDrawn="1"/>
          </p:nvCxnSpPr>
          <p:spPr>
            <a:xfrm>
              <a:off x="1178906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1 79"/>
            <p:cNvCxnSpPr/>
            <p:nvPr userDrawn="1"/>
          </p:nvCxnSpPr>
          <p:spPr>
            <a:xfrm>
              <a:off x="1193610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1 80"/>
            <p:cNvCxnSpPr/>
            <p:nvPr userDrawn="1"/>
          </p:nvCxnSpPr>
          <p:spPr>
            <a:xfrm>
              <a:off x="1208548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Connettore 1 81"/>
            <p:cNvCxnSpPr/>
            <p:nvPr userDrawn="1"/>
          </p:nvCxnSpPr>
          <p:spPr>
            <a:xfrm>
              <a:off x="1223485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Connettore 1 82"/>
            <p:cNvCxnSpPr/>
            <p:nvPr userDrawn="1"/>
          </p:nvCxnSpPr>
          <p:spPr>
            <a:xfrm>
              <a:off x="1238423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Connettore 1 83"/>
            <p:cNvCxnSpPr/>
            <p:nvPr userDrawn="1"/>
          </p:nvCxnSpPr>
          <p:spPr>
            <a:xfrm>
              <a:off x="1253127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Connettore 1 84"/>
            <p:cNvCxnSpPr/>
            <p:nvPr userDrawn="1"/>
          </p:nvCxnSpPr>
          <p:spPr>
            <a:xfrm>
              <a:off x="1268065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Connettore 1 85"/>
            <p:cNvCxnSpPr/>
            <p:nvPr userDrawn="1"/>
          </p:nvCxnSpPr>
          <p:spPr>
            <a:xfrm>
              <a:off x="1283003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Connettore 1 86"/>
            <p:cNvCxnSpPr/>
            <p:nvPr userDrawn="1"/>
          </p:nvCxnSpPr>
          <p:spPr>
            <a:xfrm>
              <a:off x="1297940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Connettore 1 87"/>
            <p:cNvCxnSpPr/>
            <p:nvPr userDrawn="1"/>
          </p:nvCxnSpPr>
          <p:spPr>
            <a:xfrm>
              <a:off x="1312878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Connettore 1 88"/>
            <p:cNvCxnSpPr/>
            <p:nvPr userDrawn="1"/>
          </p:nvCxnSpPr>
          <p:spPr>
            <a:xfrm>
              <a:off x="132758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Connettore 1 89"/>
            <p:cNvCxnSpPr/>
            <p:nvPr userDrawn="1"/>
          </p:nvCxnSpPr>
          <p:spPr>
            <a:xfrm>
              <a:off x="1342520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1" name="Connettore 1 90"/>
            <p:cNvCxnSpPr/>
            <p:nvPr userDrawn="1"/>
          </p:nvCxnSpPr>
          <p:spPr>
            <a:xfrm>
              <a:off x="1357457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2" name="Connettore 1 91"/>
            <p:cNvCxnSpPr/>
            <p:nvPr userDrawn="1"/>
          </p:nvCxnSpPr>
          <p:spPr>
            <a:xfrm>
              <a:off x="1372395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Connettore 1 92"/>
            <p:cNvCxnSpPr/>
            <p:nvPr userDrawn="1"/>
          </p:nvCxnSpPr>
          <p:spPr>
            <a:xfrm>
              <a:off x="1387099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Connettore 1 93"/>
            <p:cNvCxnSpPr/>
            <p:nvPr userDrawn="1"/>
          </p:nvCxnSpPr>
          <p:spPr>
            <a:xfrm>
              <a:off x="140203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Connettore 1 94"/>
            <p:cNvCxnSpPr/>
            <p:nvPr userDrawn="1"/>
          </p:nvCxnSpPr>
          <p:spPr>
            <a:xfrm>
              <a:off x="1416975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6" name="Connettore 1 95"/>
            <p:cNvCxnSpPr/>
            <p:nvPr userDrawn="1"/>
          </p:nvCxnSpPr>
          <p:spPr>
            <a:xfrm>
              <a:off x="1431912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Connettore 1 96"/>
            <p:cNvCxnSpPr/>
            <p:nvPr userDrawn="1"/>
          </p:nvCxnSpPr>
          <p:spPr>
            <a:xfrm>
              <a:off x="1446850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Connettore 1 97"/>
            <p:cNvCxnSpPr/>
            <p:nvPr userDrawn="1"/>
          </p:nvCxnSpPr>
          <p:spPr>
            <a:xfrm>
              <a:off x="1461554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Connettore 1 98"/>
            <p:cNvCxnSpPr/>
            <p:nvPr userDrawn="1"/>
          </p:nvCxnSpPr>
          <p:spPr>
            <a:xfrm>
              <a:off x="1476492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0" name="Connettore 1 99"/>
            <p:cNvCxnSpPr/>
            <p:nvPr userDrawn="1"/>
          </p:nvCxnSpPr>
          <p:spPr>
            <a:xfrm>
              <a:off x="1491430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1" name="Connettore 1 100"/>
            <p:cNvCxnSpPr/>
            <p:nvPr userDrawn="1"/>
          </p:nvCxnSpPr>
          <p:spPr>
            <a:xfrm>
              <a:off x="1506367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Connettore 1 101"/>
            <p:cNvCxnSpPr/>
            <p:nvPr userDrawn="1"/>
          </p:nvCxnSpPr>
          <p:spPr>
            <a:xfrm>
              <a:off x="1521072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3" name="Connettore 1 102"/>
            <p:cNvCxnSpPr/>
            <p:nvPr userDrawn="1"/>
          </p:nvCxnSpPr>
          <p:spPr>
            <a:xfrm>
              <a:off x="1536009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Connettore 1 103"/>
            <p:cNvCxnSpPr/>
            <p:nvPr userDrawn="1"/>
          </p:nvCxnSpPr>
          <p:spPr>
            <a:xfrm>
              <a:off x="1550947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Connettore 1 104"/>
            <p:cNvCxnSpPr/>
            <p:nvPr userDrawn="1"/>
          </p:nvCxnSpPr>
          <p:spPr>
            <a:xfrm>
              <a:off x="1565884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6" name="Connettore 1 105"/>
            <p:cNvCxnSpPr/>
            <p:nvPr userDrawn="1"/>
          </p:nvCxnSpPr>
          <p:spPr>
            <a:xfrm>
              <a:off x="1580822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Connettore 1 106"/>
            <p:cNvCxnSpPr/>
            <p:nvPr userDrawn="1"/>
          </p:nvCxnSpPr>
          <p:spPr>
            <a:xfrm>
              <a:off x="1595526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Connettore 1 107"/>
            <p:cNvCxnSpPr/>
            <p:nvPr userDrawn="1"/>
          </p:nvCxnSpPr>
          <p:spPr>
            <a:xfrm>
              <a:off x="1610464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Connettore 1 108"/>
            <p:cNvCxnSpPr/>
            <p:nvPr userDrawn="1"/>
          </p:nvCxnSpPr>
          <p:spPr>
            <a:xfrm>
              <a:off x="1625402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Connettore 1 109"/>
            <p:cNvCxnSpPr/>
            <p:nvPr userDrawn="1"/>
          </p:nvCxnSpPr>
          <p:spPr>
            <a:xfrm>
              <a:off x="1640339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Connettore 1 110"/>
            <p:cNvCxnSpPr/>
            <p:nvPr userDrawn="1"/>
          </p:nvCxnSpPr>
          <p:spPr>
            <a:xfrm>
              <a:off x="1655277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Connettore 1 111"/>
            <p:cNvCxnSpPr/>
            <p:nvPr userDrawn="1"/>
          </p:nvCxnSpPr>
          <p:spPr>
            <a:xfrm>
              <a:off x="1669981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Connettore 1 112"/>
            <p:cNvCxnSpPr/>
            <p:nvPr userDrawn="1"/>
          </p:nvCxnSpPr>
          <p:spPr>
            <a:xfrm>
              <a:off x="16849193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Connettore 1 113"/>
            <p:cNvCxnSpPr/>
            <p:nvPr userDrawn="1"/>
          </p:nvCxnSpPr>
          <p:spPr>
            <a:xfrm>
              <a:off x="16998570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Connettore 1 114"/>
            <p:cNvCxnSpPr/>
            <p:nvPr userDrawn="1"/>
          </p:nvCxnSpPr>
          <p:spPr>
            <a:xfrm>
              <a:off x="17147946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Connettore 1 115"/>
            <p:cNvCxnSpPr/>
            <p:nvPr userDrawn="1"/>
          </p:nvCxnSpPr>
          <p:spPr>
            <a:xfrm>
              <a:off x="1729498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Connettore 1 116"/>
            <p:cNvCxnSpPr/>
            <p:nvPr userDrawn="1"/>
          </p:nvCxnSpPr>
          <p:spPr>
            <a:xfrm>
              <a:off x="1744436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Connettore 1 117"/>
            <p:cNvCxnSpPr/>
            <p:nvPr userDrawn="1"/>
          </p:nvCxnSpPr>
          <p:spPr>
            <a:xfrm>
              <a:off x="1759374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Connettore 1 118"/>
            <p:cNvCxnSpPr/>
            <p:nvPr userDrawn="1"/>
          </p:nvCxnSpPr>
          <p:spPr>
            <a:xfrm>
              <a:off x="1774311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Connettore 1 119"/>
            <p:cNvCxnSpPr/>
            <p:nvPr userDrawn="1"/>
          </p:nvCxnSpPr>
          <p:spPr>
            <a:xfrm>
              <a:off x="1789249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Connettore 1 120"/>
            <p:cNvCxnSpPr/>
            <p:nvPr userDrawn="1"/>
          </p:nvCxnSpPr>
          <p:spPr>
            <a:xfrm>
              <a:off x="18039538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Connettore 1 121"/>
            <p:cNvCxnSpPr/>
            <p:nvPr userDrawn="1"/>
          </p:nvCxnSpPr>
          <p:spPr>
            <a:xfrm>
              <a:off x="18188914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Connettore 1 122"/>
            <p:cNvCxnSpPr/>
            <p:nvPr userDrawn="1"/>
          </p:nvCxnSpPr>
          <p:spPr>
            <a:xfrm>
              <a:off x="18338291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Connettore 1 123"/>
            <p:cNvCxnSpPr/>
            <p:nvPr userDrawn="1"/>
          </p:nvCxnSpPr>
          <p:spPr>
            <a:xfrm>
              <a:off x="18487667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Connettore 1 124"/>
            <p:cNvCxnSpPr/>
            <p:nvPr userDrawn="1"/>
          </p:nvCxnSpPr>
          <p:spPr>
            <a:xfrm>
              <a:off x="18634709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Connettore 1 125"/>
            <p:cNvCxnSpPr/>
            <p:nvPr userDrawn="1"/>
          </p:nvCxnSpPr>
          <p:spPr>
            <a:xfrm>
              <a:off x="18784085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Connettore 1 126"/>
            <p:cNvCxnSpPr/>
            <p:nvPr userDrawn="1"/>
          </p:nvCxnSpPr>
          <p:spPr>
            <a:xfrm>
              <a:off x="18933462" y="275867"/>
              <a:ext cx="0" cy="567843"/>
            </a:xfrm>
            <a:prstGeom prst="line">
              <a:avLst/>
            </a:prstGeom>
            <a:ln w="12700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28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4138" y="6346825"/>
            <a:ext cx="28590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09600" y="1600201"/>
            <a:ext cx="11098301" cy="4525963"/>
          </a:xfrm>
        </p:spPr>
        <p:txBody>
          <a:bodyPr/>
          <a:lstStyle/>
          <a:p>
            <a:pPr lvl="0"/>
            <a:r>
              <a:rPr lang="it-IT" dirty="0"/>
              <a:t>Fare clic per modificare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11533056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3"/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92925" y="0"/>
            <a:ext cx="52736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ttangolo 2"/>
          <p:cNvSpPr/>
          <p:nvPr userDrawn="1"/>
        </p:nvSpPr>
        <p:spPr>
          <a:xfrm>
            <a:off x="0" y="6126163"/>
            <a:ext cx="12192000" cy="731837"/>
          </a:xfrm>
          <a:prstGeom prst="rect">
            <a:avLst/>
          </a:prstGeom>
          <a:solidFill>
            <a:srgbClr val="728FA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fld id="{FF7AEB0D-C769-4D45-9B12-2E0BB12AAA3E}" type="slidenum">
              <a:rPr lang="it-IT" smtClean="0"/>
              <a:t>‹N›</a:t>
            </a:fld>
            <a:endParaRPr lang="it-IT" dirty="0"/>
          </a:p>
        </p:txBody>
      </p:sp>
      <p:pic>
        <p:nvPicPr>
          <p:cNvPr id="5" name="Picture 2" descr="Y:\IMMAGINE _COORDINATA_2014\PPT\modello1\loghi_PNG\03_Polimi_logotipo_bandiera-1riga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74138" y="6346825"/>
            <a:ext cx="2859087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14079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39B6B06-A30E-CE4D-B808-602688F14260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71471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uto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3E11617-2DD8-144C-8258-8576C9CB9F54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518367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DB1135F-2DBE-EE4E-B6ED-299EB9F26D9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39693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2549870-70C4-6E4A-B92F-23EF9B013FB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63204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62F6BF5-629D-8F4A-9ED8-E6632129EB72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2641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09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165600" y="6356350"/>
            <a:ext cx="3860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>
          <a:xfrm>
            <a:off x="8737600" y="6356350"/>
            <a:ext cx="28448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8894012-C53F-9742-9F71-F0C43E6F2C61}" type="slidenum">
              <a:rPr lang="it-IT"/>
              <a:pPr>
                <a:defRPr/>
              </a:pPr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0720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Segnaposto titolo 1"/>
          <p:cNvSpPr>
            <a:spLocks noGrp="1"/>
          </p:cNvSpPr>
          <p:nvPr>
            <p:ph type="title"/>
          </p:nvPr>
        </p:nvSpPr>
        <p:spPr bwMode="auto">
          <a:xfrm>
            <a:off x="384175" y="139700"/>
            <a:ext cx="11442700" cy="839788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stile</a:t>
            </a:r>
          </a:p>
        </p:txBody>
      </p:sp>
      <p:sp>
        <p:nvSpPr>
          <p:cNvPr id="102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609600" y="1600200"/>
            <a:ext cx="10858500" cy="4525963"/>
          </a:xfrm>
          <a:prstGeom prst="rect">
            <a:avLst/>
          </a:prstGeom>
          <a:noFill/>
          <a:ln>
            <a:noFill/>
          </a:ln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  <p:sldLayoutId id="2147483871" r:id="rId12"/>
    <p:sldLayoutId id="2147483873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200" b="1" kern="1200">
          <a:solidFill>
            <a:schemeClr val="bg1"/>
          </a:solidFill>
          <a:latin typeface="Arial"/>
          <a:ea typeface="ＭＳ Ｐゴシック" charset="0"/>
          <a:cs typeface="Arial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200" b="1">
          <a:solidFill>
            <a:schemeClr val="bg1"/>
          </a:solidFill>
          <a:latin typeface="Arial" charset="0"/>
          <a:ea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Wingdings" charset="0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200" kern="1200">
          <a:solidFill>
            <a:schemeClr val="tx1"/>
          </a:solidFill>
          <a:latin typeface="Arial"/>
          <a:ea typeface="ＭＳ Ｐゴシック" charset="0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3" Type="http://schemas.openxmlformats.org/officeDocument/2006/relationships/image" Target="../media/image14.emf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7.png"/><Relationship Id="rId11" Type="http://schemas.openxmlformats.org/officeDocument/2006/relationships/image" Target="../media/image22.jpeg"/><Relationship Id="rId5" Type="http://schemas.openxmlformats.org/officeDocument/2006/relationships/image" Target="../media/image16.jpe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4D7C33-8776-4470-B78F-6C87D6FFE46E}"/>
              </a:ext>
            </a:extLst>
          </p:cNvPr>
          <p:cNvSpPr txBox="1"/>
          <p:nvPr/>
        </p:nvSpPr>
        <p:spPr>
          <a:xfrm>
            <a:off x="260254" y="148823"/>
            <a:ext cx="10344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cap="all" dirty="0">
                <a:solidFill>
                  <a:srgbClr val="23536F"/>
                </a:solidFill>
                <a:latin typeface="+mj-lt"/>
                <a:cs typeface="Arial" panose="020B0604020202020204" pitchFamily="34" charset="0"/>
              </a:rPr>
              <a:t>Infrastrutture di ricerca: 4 assi di potenziamento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C127D7-D06C-4755-B68A-8D5963E394E1}"/>
              </a:ext>
            </a:extLst>
          </p:cNvPr>
          <p:cNvSpPr/>
          <p:nvPr/>
        </p:nvSpPr>
        <p:spPr>
          <a:xfrm>
            <a:off x="260254" y="1848573"/>
            <a:ext cx="46309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/>
              <a:t>Edifici per ospitare laboratori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Grandi infrastrutture di Ateneo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Laboratori </a:t>
            </a:r>
            <a:r>
              <a:rPr lang="it-IT" sz="2400" dirty="0" err="1"/>
              <a:t>sovradipartimentali</a:t>
            </a:r>
            <a:endParaRPr lang="it-IT" sz="24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Laboratori dipartimentali</a:t>
            </a:r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A5B5CB86-73ED-49C2-8175-4BF0B6D154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62113" y="1027752"/>
            <a:ext cx="6510223" cy="3843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3702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4D7C33-8776-4470-B78F-6C87D6FFE46E}"/>
              </a:ext>
            </a:extLst>
          </p:cNvPr>
          <p:cNvSpPr txBox="1"/>
          <p:nvPr/>
        </p:nvSpPr>
        <p:spPr>
          <a:xfrm>
            <a:off x="260254" y="148823"/>
            <a:ext cx="10344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cap="all" dirty="0">
                <a:solidFill>
                  <a:srgbClr val="23536F"/>
                </a:solidFill>
                <a:latin typeface="+mj-lt"/>
                <a:cs typeface="Arial" panose="020B0604020202020204" pitchFamily="34" charset="0"/>
              </a:rPr>
              <a:t>Edifici per ospitare laboratori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C127D7-D06C-4755-B68A-8D5963E394E1}"/>
              </a:ext>
            </a:extLst>
          </p:cNvPr>
          <p:cNvSpPr/>
          <p:nvPr/>
        </p:nvSpPr>
        <p:spPr>
          <a:xfrm>
            <a:off x="260254" y="1472023"/>
            <a:ext cx="4579166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/>
              <a:t>Laboratori ARCH (LABORA – Campus Boniardi)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Laboratori DAER e DMEC (</a:t>
            </a:r>
            <a:r>
              <a:rPr lang="it-IT" sz="2400" dirty="0" err="1"/>
              <a:t>Rotor</a:t>
            </a:r>
            <a:r>
              <a:rPr lang="it-IT" sz="2400" dirty="0"/>
              <a:t> Tower – Campus La Masa)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Laboratori DCMC e DEIB (Campus Bassini)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/>
              <a:t>Laboratori DENG (EN:LAB – Campus Lambruschini)</a:t>
            </a:r>
          </a:p>
        </p:txBody>
      </p:sp>
      <p:pic>
        <p:nvPicPr>
          <p:cNvPr id="6" name="Immagine 5">
            <a:extLst>
              <a:ext uri="{FF2B5EF4-FFF2-40B4-BE49-F238E27FC236}">
                <a16:creationId xmlns:a16="http://schemas.microsoft.com/office/drawing/2014/main" id="{86E99301-1465-485F-BDC7-FAE74D80C7D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33600" y="1853972"/>
            <a:ext cx="4010323" cy="2283089"/>
          </a:xfrm>
          <a:prstGeom prst="rect">
            <a:avLst/>
          </a:prstGeom>
        </p:spPr>
      </p:pic>
      <p:pic>
        <p:nvPicPr>
          <p:cNvPr id="8" name="Immagine 7">
            <a:extLst>
              <a:ext uri="{FF2B5EF4-FFF2-40B4-BE49-F238E27FC236}">
                <a16:creationId xmlns:a16="http://schemas.microsoft.com/office/drawing/2014/main" id="{2C7EA583-60B5-47AD-A34A-719C72CF35F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06725" y="124952"/>
            <a:ext cx="3674767" cy="1928715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6EAAB7A3-34E3-4330-85E9-636D20A3155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431" y="1667220"/>
            <a:ext cx="2276301" cy="2300647"/>
          </a:xfrm>
          <a:prstGeom prst="rect">
            <a:avLst/>
          </a:prstGeom>
        </p:spPr>
      </p:pic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DFB471-F382-4084-9151-9685CAB26C83}"/>
              </a:ext>
            </a:extLst>
          </p:cNvPr>
          <p:cNvSpPr txBox="1"/>
          <p:nvPr/>
        </p:nvSpPr>
        <p:spPr>
          <a:xfrm>
            <a:off x="698739" y="5710332"/>
            <a:ext cx="283436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Investimento</a:t>
            </a:r>
            <a:r>
              <a:rPr lang="en-US" sz="2000" dirty="0"/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000" dirty="0" smtClean="0"/>
              <a:t>80 </a:t>
            </a:r>
            <a:r>
              <a:rPr lang="en-US" sz="2000" dirty="0"/>
              <a:t>MLN€</a:t>
            </a:r>
            <a:endParaRPr lang="it-IT" sz="2000" dirty="0"/>
          </a:p>
        </p:txBody>
      </p:sp>
      <p:pic>
        <p:nvPicPr>
          <p:cNvPr id="15" name="Immagine 14">
            <a:extLst>
              <a:ext uri="{FF2B5EF4-FFF2-40B4-BE49-F238E27FC236}">
                <a16:creationId xmlns:a16="http://schemas.microsoft.com/office/drawing/2014/main" id="{F72DB979-77E0-4F40-912F-4BD87021FD5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2255" y="3836333"/>
            <a:ext cx="4376026" cy="207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764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4D7C33-8776-4470-B78F-6C87D6FFE46E}"/>
              </a:ext>
            </a:extLst>
          </p:cNvPr>
          <p:cNvSpPr txBox="1"/>
          <p:nvPr/>
        </p:nvSpPr>
        <p:spPr>
          <a:xfrm>
            <a:off x="260254" y="148823"/>
            <a:ext cx="10344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cap="all" dirty="0">
                <a:solidFill>
                  <a:srgbClr val="23536F"/>
                </a:solidFill>
                <a:latin typeface="+mj-lt"/>
                <a:cs typeface="Arial" panose="020B0604020202020204" pitchFamily="34" charset="0"/>
              </a:rPr>
              <a:t>Grandi infrastrutture di Ateneo</a:t>
            </a: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C127D7-D06C-4755-B68A-8D5963E394E1}"/>
              </a:ext>
            </a:extLst>
          </p:cNvPr>
          <p:cNvSpPr/>
          <p:nvPr/>
        </p:nvSpPr>
        <p:spPr>
          <a:xfrm>
            <a:off x="260254" y="2209684"/>
            <a:ext cx="457916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/>
              <a:t>LABORA (Campus Boniardi)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400" dirty="0" err="1"/>
              <a:t>POLIFab</a:t>
            </a:r>
            <a:r>
              <a:rPr lang="it-IT" sz="2400" dirty="0"/>
              <a:t> (Campus Leonardo)</a:t>
            </a:r>
          </a:p>
          <a:p>
            <a:pPr marL="457200" indent="-457200">
              <a:buFont typeface="+mj-lt"/>
              <a:buAutoNum type="arabicPeriod"/>
            </a:pPr>
            <a:endParaRPr lang="it-IT" sz="24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DFB471-F382-4084-9151-9685CAB26C83}"/>
              </a:ext>
            </a:extLst>
          </p:cNvPr>
          <p:cNvSpPr txBox="1"/>
          <p:nvPr/>
        </p:nvSpPr>
        <p:spPr>
          <a:xfrm>
            <a:off x="698739" y="5710332"/>
            <a:ext cx="2704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Investimento</a:t>
            </a:r>
            <a:r>
              <a:rPr lang="en-US" sz="2000" dirty="0"/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000" dirty="0" smtClean="0"/>
              <a:t>3 MLN</a:t>
            </a:r>
            <a:r>
              <a:rPr lang="en-US" sz="2000" dirty="0"/>
              <a:t>€</a:t>
            </a:r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801B2F17-1170-4C65-8136-29A7B00D4B9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64214" y="265432"/>
            <a:ext cx="3529509" cy="2201723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261F1206-9DAB-49D2-9AB1-792551F884E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9420" y="1366293"/>
            <a:ext cx="4645394" cy="2201723"/>
          </a:xfrm>
          <a:prstGeom prst="rect">
            <a:avLst/>
          </a:prstGeom>
        </p:spPr>
      </p:pic>
      <p:pic>
        <p:nvPicPr>
          <p:cNvPr id="14" name="Immagine 13">
            <a:extLst>
              <a:ext uri="{FF2B5EF4-FFF2-40B4-BE49-F238E27FC236}">
                <a16:creationId xmlns:a16="http://schemas.microsoft.com/office/drawing/2014/main" id="{DF0D1EF3-4295-44E9-B567-EC2074688E1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25042" y="2809848"/>
            <a:ext cx="3410513" cy="2201724"/>
          </a:xfrm>
          <a:prstGeom prst="rect">
            <a:avLst/>
          </a:prstGeom>
        </p:spPr>
      </p:pic>
      <p:pic>
        <p:nvPicPr>
          <p:cNvPr id="3" name="Immagin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76255" y="3167305"/>
            <a:ext cx="3433340" cy="2571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9506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4D7C33-8776-4470-B78F-6C87D6FFE46E}"/>
              </a:ext>
            </a:extLst>
          </p:cNvPr>
          <p:cNvSpPr txBox="1"/>
          <p:nvPr/>
        </p:nvSpPr>
        <p:spPr>
          <a:xfrm>
            <a:off x="260254" y="130350"/>
            <a:ext cx="10344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cap="all" dirty="0">
                <a:solidFill>
                  <a:srgbClr val="23536F"/>
                </a:solidFill>
                <a:latin typeface="+mj-lt"/>
                <a:cs typeface="Arial" panose="020B0604020202020204" pitchFamily="34" charset="0"/>
              </a:rPr>
              <a:t>Laboratori </a:t>
            </a:r>
            <a:r>
              <a:rPr lang="it-IT" sz="2400" cap="all" dirty="0" err="1">
                <a:solidFill>
                  <a:srgbClr val="23536F"/>
                </a:solidFill>
                <a:latin typeface="+mj-lt"/>
                <a:cs typeface="Arial" panose="020B0604020202020204" pitchFamily="34" charset="0"/>
              </a:rPr>
              <a:t>sovradipartimentali</a:t>
            </a:r>
            <a:endParaRPr lang="it-IT" sz="2400" cap="all" dirty="0">
              <a:solidFill>
                <a:srgbClr val="23536F"/>
              </a:solidFill>
              <a:latin typeface="+mj-lt"/>
              <a:cs typeface="Arial" panose="020B0604020202020204" pitchFamily="34" charset="0"/>
            </a:endParaRPr>
          </a:p>
        </p:txBody>
      </p:sp>
      <p:sp>
        <p:nvSpPr>
          <p:cNvPr id="4" name="Rettangolo 3">
            <a:extLst>
              <a:ext uri="{FF2B5EF4-FFF2-40B4-BE49-F238E27FC236}">
                <a16:creationId xmlns:a16="http://schemas.microsoft.com/office/drawing/2014/main" id="{5EC127D7-D06C-4755-B68A-8D5963E394E1}"/>
              </a:ext>
            </a:extLst>
          </p:cNvPr>
          <p:cNvSpPr/>
          <p:nvPr/>
        </p:nvSpPr>
        <p:spPr>
          <a:xfrm>
            <a:off x="0" y="710751"/>
            <a:ext cx="7144963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CRYO-</a:t>
            </a:r>
            <a:r>
              <a:rPr lang="it-IT" sz="2000" dirty="0" err="1" smtClean="0"/>
              <a:t>Laboratory</a:t>
            </a:r>
            <a:endParaRPr lang="it-IT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1600" dirty="0" smtClean="0"/>
              <a:t>Interazione di strutture e infrastrutture con neve/ghiaccio e studio dei processi della criosfera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DRISMI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1600" dirty="0" smtClean="0"/>
              <a:t>Simulatore di guida in diverse condizioni ambientali con feedback fisico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Gianfranco </a:t>
            </a:r>
            <a:r>
              <a:rPr lang="it-IT" sz="2000" dirty="0" err="1" smtClean="0"/>
              <a:t>Ferrè</a:t>
            </a:r>
            <a:r>
              <a:rPr lang="it-IT" sz="2000" dirty="0" smtClean="0"/>
              <a:t> @POLIMI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1600" dirty="0"/>
              <a:t>centro di innovazione </a:t>
            </a:r>
            <a:r>
              <a:rPr lang="it-IT" sz="1600" dirty="0" smtClean="0"/>
              <a:t>con le industrie creative integrato nel sistema </a:t>
            </a:r>
            <a:r>
              <a:rPr lang="it-IT" sz="1600" dirty="0"/>
              <a:t>Archivi </a:t>
            </a:r>
            <a:r>
              <a:rPr lang="it-IT" sz="1600" dirty="0" smtClean="0"/>
              <a:t>Storici</a:t>
            </a:r>
            <a:endParaRPr lang="it-IT" sz="1600" dirty="0"/>
          </a:p>
          <a:p>
            <a:pPr marL="457200" indent="-457200">
              <a:buFont typeface="+mj-lt"/>
              <a:buAutoNum type="arabicPeriod"/>
            </a:pPr>
            <a:r>
              <a:rPr lang="it-IT" sz="2000" dirty="0" err="1" smtClean="0"/>
              <a:t>HubIntegrato</a:t>
            </a:r>
            <a:r>
              <a:rPr lang="it-IT" sz="2000" dirty="0" smtClean="0"/>
              <a:t>: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1600" dirty="0" smtClean="0"/>
              <a:t>PRO-</a:t>
            </a:r>
            <a:r>
              <a:rPr lang="it-IT" sz="1600" dirty="0" err="1" smtClean="0"/>
              <a:t>eSTORAGE</a:t>
            </a:r>
            <a:r>
              <a:rPr lang="it-IT" sz="1600" dirty="0" smtClean="0"/>
              <a:t> (deposizione</a:t>
            </a:r>
            <a:r>
              <a:rPr lang="it-IT" sz="1600" dirty="0"/>
              <a:t>, assemblaggio e </a:t>
            </a:r>
            <a:r>
              <a:rPr lang="it-IT" sz="1600" dirty="0" err="1"/>
              <a:t>testing</a:t>
            </a:r>
            <a:r>
              <a:rPr lang="it-IT" sz="1600" dirty="0"/>
              <a:t> per batterie e </a:t>
            </a:r>
            <a:r>
              <a:rPr lang="it-IT" sz="1600" dirty="0" smtClean="0"/>
              <a:t>elettrolizzatori)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1600" dirty="0" err="1" smtClean="0"/>
              <a:t>NextGame</a:t>
            </a:r>
            <a:r>
              <a:rPr lang="it-IT" sz="1600" dirty="0" smtClean="0"/>
              <a:t> (raggi X per lo sviluppo di materiali)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1600" dirty="0" smtClean="0"/>
              <a:t>BIO-3D Printing 4.0 (stampa 3D per life science</a:t>
            </a:r>
            <a:r>
              <a:rPr lang="it-IT" sz="2000" dirty="0" smtClean="0"/>
              <a:t>)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Laboratori Interdipartimentali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1600" dirty="0"/>
              <a:t>9 laboratori cofinanziati</a:t>
            </a:r>
          </a:p>
          <a:p>
            <a:pPr marL="457200" indent="-457200">
              <a:buFont typeface="+mj-lt"/>
              <a:buAutoNum type="arabicPeriod"/>
            </a:pPr>
            <a:r>
              <a:rPr lang="it-IT" sz="2000" dirty="0" smtClean="0"/>
              <a:t>Leonardo </a:t>
            </a:r>
            <a:r>
              <a:rPr lang="it-IT" sz="2000" dirty="0" err="1" smtClean="0"/>
              <a:t>Robotiscs</a:t>
            </a:r>
            <a:r>
              <a:rPr lang="it-IT" sz="2000" dirty="0" smtClean="0"/>
              <a:t> + </a:t>
            </a:r>
            <a:r>
              <a:rPr lang="it-IT" sz="2000" dirty="0" err="1" smtClean="0"/>
              <a:t>mOve</a:t>
            </a:r>
            <a:r>
              <a:rPr lang="it-IT" sz="2000" dirty="0" smtClean="0"/>
              <a:t> </a:t>
            </a:r>
            <a:r>
              <a:rPr lang="it-IT" sz="2000" dirty="0" err="1" smtClean="0"/>
              <a:t>Labs</a:t>
            </a:r>
            <a:endParaRPr lang="it-IT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1600" dirty="0" smtClean="0"/>
              <a:t>Robotica, IA e </a:t>
            </a:r>
            <a:r>
              <a:rPr lang="it-IT" sz="1600" dirty="0" err="1" smtClean="0"/>
              <a:t>smart</a:t>
            </a:r>
            <a:r>
              <a:rPr lang="it-IT" sz="1600" dirty="0" smtClean="0"/>
              <a:t> </a:t>
            </a:r>
            <a:r>
              <a:rPr lang="it-IT" sz="1600" dirty="0" err="1" smtClean="0"/>
              <a:t>mobility</a:t>
            </a:r>
            <a:endParaRPr lang="it-IT" sz="1600" dirty="0" smtClean="0"/>
          </a:p>
          <a:p>
            <a:pPr marL="457200" indent="-457200">
              <a:buFont typeface="+mj-lt"/>
              <a:buAutoNum type="arabicPeriod"/>
            </a:pPr>
            <a:r>
              <a:rPr lang="it-IT" sz="2000" dirty="0" err="1" smtClean="0"/>
              <a:t>PoliQI</a:t>
            </a:r>
            <a:endParaRPr lang="it-IT" sz="2000" dirty="0" smtClean="0"/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1600" dirty="0" smtClean="0"/>
              <a:t>Infrastruttura per la distribuzione di chiavi quantistiche in ambito urbano</a:t>
            </a:r>
            <a:endParaRPr lang="it-IT" sz="1600" dirty="0"/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DFB471-F382-4084-9151-9685CAB26C83}"/>
              </a:ext>
            </a:extLst>
          </p:cNvPr>
          <p:cNvSpPr txBox="1"/>
          <p:nvPr/>
        </p:nvSpPr>
        <p:spPr>
          <a:xfrm>
            <a:off x="8209055" y="5710332"/>
            <a:ext cx="289848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Investimento</a:t>
            </a:r>
            <a:r>
              <a:rPr lang="en-US" sz="2000" dirty="0"/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000" dirty="0" smtClean="0"/>
              <a:t>13 </a:t>
            </a:r>
            <a:r>
              <a:rPr lang="en-US" sz="2000" dirty="0"/>
              <a:t>MLN€</a:t>
            </a:r>
            <a:endParaRPr lang="it-IT" sz="2000" dirty="0"/>
          </a:p>
        </p:txBody>
      </p:sp>
      <p:grpSp>
        <p:nvGrpSpPr>
          <p:cNvPr id="5" name="Gruppo 4"/>
          <p:cNvGrpSpPr/>
          <p:nvPr/>
        </p:nvGrpSpPr>
        <p:grpSpPr>
          <a:xfrm>
            <a:off x="6890328" y="923637"/>
            <a:ext cx="5335950" cy="4461642"/>
            <a:chOff x="4503401" y="75261"/>
            <a:chExt cx="7419648" cy="605387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15526FD1-5FBE-4BFA-92A0-F209C22A596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953841" y="78872"/>
              <a:ext cx="2080933" cy="1349817"/>
            </a:xfrm>
            <a:prstGeom prst="rect">
              <a:avLst/>
            </a:prstGeom>
          </p:spPr>
        </p:pic>
        <p:pic>
          <p:nvPicPr>
            <p:cNvPr id="7" name="Picture 3">
              <a:extLst>
                <a:ext uri="{FF2B5EF4-FFF2-40B4-BE49-F238E27FC236}">
                  <a16:creationId xmlns:a16="http://schemas.microsoft.com/office/drawing/2014/main" id="{2A832F76-BB9A-4056-BA72-20A00EACAF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8080"/>
            <a:stretch/>
          </p:blipFill>
          <p:spPr>
            <a:xfrm>
              <a:off x="9722718" y="75261"/>
              <a:ext cx="2200331" cy="1624865"/>
            </a:xfrm>
            <a:prstGeom prst="rect">
              <a:avLst/>
            </a:prstGeom>
          </p:spPr>
        </p:pic>
        <p:pic>
          <p:nvPicPr>
            <p:cNvPr id="8" name="Picture 2" descr="https://secureservercdn.net/160.153.137.218/zxq.1b5.myftpupload.com/wp-content/uploads/2020/01/Laue-System.png?time=1632476689">
              <a:extLst>
                <a:ext uri="{FF2B5EF4-FFF2-40B4-BE49-F238E27FC236}">
                  <a16:creationId xmlns:a16="http://schemas.microsoft.com/office/drawing/2014/main" id="{41E2112D-CD00-49FC-A48B-B08610B378B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9119" y="795981"/>
              <a:ext cx="1749066" cy="171851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2" descr="Holograph_X_Master_Model">
              <a:extLst>
                <a:ext uri="{FF2B5EF4-FFF2-40B4-BE49-F238E27FC236}">
                  <a16:creationId xmlns:a16="http://schemas.microsoft.com/office/drawing/2014/main" id="{92F66724-3018-40D2-A85A-35CF3769D4C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6470357" y="1180208"/>
              <a:ext cx="1477816" cy="189648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92378FF0-82CE-43CA-B13E-4B7733103E3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876370" y="1715172"/>
              <a:ext cx="1946466" cy="1460919"/>
            </a:xfrm>
            <a:prstGeom prst="rect">
              <a:avLst/>
            </a:prstGeom>
          </p:spPr>
        </p:pic>
        <p:pic>
          <p:nvPicPr>
            <p:cNvPr id="12" name="Picture 28">
              <a:extLst>
                <a:ext uri="{FF2B5EF4-FFF2-40B4-BE49-F238E27FC236}">
                  <a16:creationId xmlns:a16="http://schemas.microsoft.com/office/drawing/2014/main" id="{277B2563-D14F-4DFC-87AA-D839C3E5725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94879" y="2795748"/>
              <a:ext cx="6545783" cy="10236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3" name="Immagine 2">
              <a:extLst>
                <a:ext uri="{FF2B5EF4-FFF2-40B4-BE49-F238E27FC236}">
                  <a16:creationId xmlns:a16="http://schemas.microsoft.com/office/drawing/2014/main" id="{4EB6DEC1-6667-40E3-A4DC-C937D420F89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753615" y="3259395"/>
              <a:ext cx="4169434" cy="1797017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A79C1417-D9CC-4514-8C3D-0F2FB0E4926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257936" y="4124297"/>
              <a:ext cx="3082020" cy="1864230"/>
            </a:xfrm>
            <a:prstGeom prst="rect">
              <a:avLst/>
            </a:prstGeom>
          </p:spPr>
        </p:pic>
        <p:pic>
          <p:nvPicPr>
            <p:cNvPr id="15" name="Immagine 14">
              <a:extLst>
                <a:ext uri="{FF2B5EF4-FFF2-40B4-BE49-F238E27FC236}">
                  <a16:creationId xmlns:a16="http://schemas.microsoft.com/office/drawing/2014/main" id="{589862DB-D536-4D41-B8BA-4DF7DFCE28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70220" y="664842"/>
              <a:ext cx="2183621" cy="1246677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4" name="Immagine 13">
              <a:extLst>
                <a:ext uri="{FF2B5EF4-FFF2-40B4-BE49-F238E27FC236}">
                  <a16:creationId xmlns:a16="http://schemas.microsoft.com/office/drawing/2014/main" id="{DB4EB061-37AC-42C4-8038-542B202C3A52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03401" y="1494717"/>
              <a:ext cx="1622984" cy="1217238"/>
            </a:xfrm>
            <a:prstGeom prst="roundRect">
              <a:avLst>
                <a:gd name="adj" fmla="val 8594"/>
              </a:avLst>
            </a:prstGeom>
            <a:solidFill>
              <a:srgbClr val="FFFFFF">
                <a:shade val="85000"/>
              </a:srgbClr>
            </a:solidFill>
            <a:ln>
              <a:noFill/>
            </a:ln>
            <a:effectLst/>
          </p:spPr>
        </p:pic>
        <p:pic>
          <p:nvPicPr>
            <p:cNvPr id="16" name="Immagine 15">
              <a:extLst>
                <a:ext uri="{FF2B5EF4-FFF2-40B4-BE49-F238E27FC236}">
                  <a16:creationId xmlns:a16="http://schemas.microsoft.com/office/drawing/2014/main" id="{0B45CAD1-896C-4A15-B6A3-B45645C545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94306" y="4841979"/>
              <a:ext cx="1387677" cy="1023649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D2A4DF1D-67F9-43D6-8032-C7121ACA45D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138434" y="5056412"/>
              <a:ext cx="944109" cy="107272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9866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>
            <a:extLst>
              <a:ext uri="{FF2B5EF4-FFF2-40B4-BE49-F238E27FC236}">
                <a16:creationId xmlns:a16="http://schemas.microsoft.com/office/drawing/2014/main" id="{124D7C33-8776-4470-B78F-6C87D6FFE46E}"/>
              </a:ext>
            </a:extLst>
          </p:cNvPr>
          <p:cNvSpPr txBox="1"/>
          <p:nvPr/>
        </p:nvSpPr>
        <p:spPr>
          <a:xfrm>
            <a:off x="260254" y="148823"/>
            <a:ext cx="1034405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it-IT" sz="2400" cap="all" dirty="0">
                <a:solidFill>
                  <a:srgbClr val="23536F"/>
                </a:solidFill>
                <a:latin typeface="+mj-lt"/>
                <a:cs typeface="Arial" panose="020B0604020202020204" pitchFamily="34" charset="0"/>
              </a:rPr>
              <a:t>Laboratori dipartimentali</a:t>
            </a:r>
          </a:p>
        </p:txBody>
      </p:sp>
      <p:sp>
        <p:nvSpPr>
          <p:cNvPr id="11" name="CasellaDiTesto 10">
            <a:extLst>
              <a:ext uri="{FF2B5EF4-FFF2-40B4-BE49-F238E27FC236}">
                <a16:creationId xmlns:a16="http://schemas.microsoft.com/office/drawing/2014/main" id="{49DFB471-F382-4084-9151-9685CAB26C83}"/>
              </a:ext>
            </a:extLst>
          </p:cNvPr>
          <p:cNvSpPr txBox="1"/>
          <p:nvPr/>
        </p:nvSpPr>
        <p:spPr>
          <a:xfrm>
            <a:off x="698739" y="5710332"/>
            <a:ext cx="270452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/>
              <a:t>Investimento</a:t>
            </a:r>
            <a:r>
              <a:rPr lang="en-US" sz="2000" dirty="0"/>
              <a:t>: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~ </a:t>
            </a:r>
            <a:r>
              <a:rPr lang="en-US" sz="2000" dirty="0"/>
              <a:t>4 MLN€</a:t>
            </a:r>
            <a:endParaRPr lang="it-IT" sz="2000" dirty="0"/>
          </a:p>
        </p:txBody>
      </p:sp>
      <p:grpSp>
        <p:nvGrpSpPr>
          <p:cNvPr id="3" name="Gruppo 2"/>
          <p:cNvGrpSpPr/>
          <p:nvPr/>
        </p:nvGrpSpPr>
        <p:grpSpPr>
          <a:xfrm>
            <a:off x="4942751" y="1078707"/>
            <a:ext cx="6973454" cy="4193240"/>
            <a:chOff x="3173880" y="747218"/>
            <a:chExt cx="9018120" cy="5068205"/>
          </a:xfrm>
        </p:grpSpPr>
        <p:pic>
          <p:nvPicPr>
            <p:cNvPr id="5" name="Immagine 4">
              <a:extLst>
                <a:ext uri="{FF2B5EF4-FFF2-40B4-BE49-F238E27FC236}">
                  <a16:creationId xmlns:a16="http://schemas.microsoft.com/office/drawing/2014/main" id="{6F43EF0E-DFD6-46A8-862F-5E0A34A821E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41167" y="747218"/>
              <a:ext cx="4870060" cy="2464766"/>
            </a:xfrm>
            <a:prstGeom prst="rect">
              <a:avLst/>
            </a:prstGeom>
          </p:spPr>
        </p:pic>
        <p:pic>
          <p:nvPicPr>
            <p:cNvPr id="17" name="Immagine 16">
              <a:extLst>
                <a:ext uri="{FF2B5EF4-FFF2-40B4-BE49-F238E27FC236}">
                  <a16:creationId xmlns:a16="http://schemas.microsoft.com/office/drawing/2014/main" id="{33EDBA23-187D-4258-BBE3-2256B6E815E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173880" y="3382530"/>
              <a:ext cx="5395960" cy="1158677"/>
            </a:xfrm>
            <a:prstGeom prst="rect">
              <a:avLst/>
            </a:prstGeom>
          </p:spPr>
        </p:pic>
        <p:pic>
          <p:nvPicPr>
            <p:cNvPr id="18" name="Immagine 17">
              <a:extLst>
                <a:ext uri="{FF2B5EF4-FFF2-40B4-BE49-F238E27FC236}">
                  <a16:creationId xmlns:a16="http://schemas.microsoft.com/office/drawing/2014/main" id="{2357FA36-E5B3-4112-ACC1-B51A8BB1A2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066370" y="3382531"/>
              <a:ext cx="4907560" cy="2432892"/>
            </a:xfrm>
            <a:prstGeom prst="rect">
              <a:avLst/>
            </a:prstGeom>
          </p:spPr>
        </p:pic>
        <p:pic>
          <p:nvPicPr>
            <p:cNvPr id="19" name="Immagine 18">
              <a:extLst>
                <a:ext uri="{FF2B5EF4-FFF2-40B4-BE49-F238E27FC236}">
                  <a16:creationId xmlns:a16="http://schemas.microsoft.com/office/drawing/2014/main" id="{388977B6-60E1-4278-ACB8-FC2CD678BB7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769335" y="2717423"/>
              <a:ext cx="3422665" cy="2192900"/>
            </a:xfrm>
            <a:prstGeom prst="rect">
              <a:avLst/>
            </a:prstGeom>
          </p:spPr>
        </p:pic>
        <p:cxnSp>
          <p:nvCxnSpPr>
            <p:cNvPr id="20" name="Connettore 2 19">
              <a:extLst>
                <a:ext uri="{FF2B5EF4-FFF2-40B4-BE49-F238E27FC236}">
                  <a16:creationId xmlns:a16="http://schemas.microsoft.com/office/drawing/2014/main" id="{B7FC920A-C4AE-4A1F-AD58-C3E5296A10A2}"/>
                </a:ext>
              </a:extLst>
            </p:cNvPr>
            <p:cNvCxnSpPr/>
            <p:nvPr/>
          </p:nvCxnSpPr>
          <p:spPr>
            <a:xfrm>
              <a:off x="4692286" y="4356650"/>
              <a:ext cx="2558643" cy="553673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onnettore 2 20">
              <a:extLst>
                <a:ext uri="{FF2B5EF4-FFF2-40B4-BE49-F238E27FC236}">
                  <a16:creationId xmlns:a16="http://schemas.microsoft.com/office/drawing/2014/main" id="{3C56B6FC-E0EF-48B9-9692-8EED7F0D6C8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5938" y="3920423"/>
              <a:ext cx="1283515" cy="18455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2" name="Immagine 21">
              <a:extLst>
                <a:ext uri="{FF2B5EF4-FFF2-40B4-BE49-F238E27FC236}">
                  <a16:creationId xmlns:a16="http://schemas.microsoft.com/office/drawing/2014/main" id="{79DB6486-69DC-4205-8E64-447CA54A2774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05938" y="1432356"/>
              <a:ext cx="2409039" cy="1094491"/>
            </a:xfrm>
            <a:prstGeom prst="rect">
              <a:avLst/>
            </a:prstGeom>
          </p:spPr>
        </p:pic>
        <p:cxnSp>
          <p:nvCxnSpPr>
            <p:cNvPr id="23" name="Connettore 2 22">
              <a:extLst>
                <a:ext uri="{FF2B5EF4-FFF2-40B4-BE49-F238E27FC236}">
                  <a16:creationId xmlns:a16="http://schemas.microsoft.com/office/drawing/2014/main" id="{AF5BEA4A-A35A-4F88-8B27-D6D96B5E90D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210457" y="2292590"/>
              <a:ext cx="1405855" cy="754378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Rettangolo 3">
            <a:extLst>
              <a:ext uri="{FF2B5EF4-FFF2-40B4-BE49-F238E27FC236}">
                <a16:creationId xmlns:a16="http://schemas.microsoft.com/office/drawing/2014/main" id="{5EC127D7-D06C-4755-B68A-8D5963E394E1}"/>
              </a:ext>
            </a:extLst>
          </p:cNvPr>
          <p:cNvSpPr/>
          <p:nvPr/>
        </p:nvSpPr>
        <p:spPr>
          <a:xfrm>
            <a:off x="402631" y="1366238"/>
            <a:ext cx="457916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it-IT" sz="2400" dirty="0" err="1"/>
              <a:t>Cofin</a:t>
            </a:r>
            <a:r>
              <a:rPr lang="it-IT" sz="2400" dirty="0"/>
              <a:t> a </a:t>
            </a:r>
            <a:r>
              <a:rPr lang="it-IT" sz="2400" dirty="0" smtClean="0"/>
              <a:t>sportello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 smtClean="0"/>
              <a:t>30% cofinanziamento di Ateneo ai Dipartimenti per acquisto di apparecchiature 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it-IT" sz="2000" dirty="0"/>
          </a:p>
          <a:p>
            <a:pPr marL="457200" indent="-457200">
              <a:buFont typeface="+mj-lt"/>
              <a:buAutoNum type="arabicPeriod"/>
            </a:pPr>
            <a:r>
              <a:rPr lang="it-IT" sz="2400" dirty="0" smtClean="0"/>
              <a:t>Laboratorio Virtuale di Ateneo (LVA)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it-IT" sz="2000" dirty="0" smtClean="0"/>
              <a:t>Database di apparecchiature dell'Ateneo </a:t>
            </a:r>
            <a:r>
              <a:rPr lang="it-IT" sz="2000" dirty="0" err="1" smtClean="0"/>
              <a:t>clusterizzate</a:t>
            </a:r>
            <a:r>
              <a:rPr lang="it-IT" sz="2000" dirty="0" smtClean="0"/>
              <a:t> per applicazione</a:t>
            </a:r>
            <a:endParaRPr lang="it-IT" sz="2000" dirty="0"/>
          </a:p>
        </p:txBody>
      </p:sp>
    </p:spTree>
    <p:extLst>
      <p:ext uri="{BB962C8B-B14F-4D97-AF65-F5344CB8AC3E}">
        <p14:creationId xmlns:p14="http://schemas.microsoft.com/office/powerpoint/2010/main" val="20639212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OLI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POLI</Template>
  <TotalTime>12397</TotalTime>
  <Words>232</Words>
  <Application>Microsoft Office PowerPoint</Application>
  <PresentationFormat>Widescreen</PresentationFormat>
  <Paragraphs>40</Paragraphs>
  <Slides>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10" baseType="lpstr">
      <vt:lpstr>ＭＳ Ｐゴシック</vt:lpstr>
      <vt:lpstr>Arial</vt:lpstr>
      <vt:lpstr>Calibri</vt:lpstr>
      <vt:lpstr>Wingdings</vt:lpstr>
      <vt:lpstr>POLI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>Area Servizi 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Alessandro Colleoni</dc:creator>
  <cp:lastModifiedBy>@@</cp:lastModifiedBy>
  <cp:revision>1196</cp:revision>
  <cp:lastPrinted>2019-09-09T07:47:38Z</cp:lastPrinted>
  <dcterms:created xsi:type="dcterms:W3CDTF">2015-05-26T12:27:57Z</dcterms:created>
  <dcterms:modified xsi:type="dcterms:W3CDTF">2021-10-16T08:54:06Z</dcterms:modified>
</cp:coreProperties>
</file>